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p:nvPr>
            <p:ph type="sldImg"/>
          </p:nvPr>
        </p:nvSpPr>
        <p:spPr>
          <a:xfrm>
            <a:off x="1143000" y="685800"/>
            <a:ext cx="4572000" cy="3429000"/>
          </a:xfrm>
          <a:prstGeom prst="rect">
            <a:avLst/>
          </a:prstGeom>
        </p:spPr>
        <p:txBody>
          <a:bodyPr/>
          <a:lstStyle/>
          <a:p>
            <a:pPr/>
          </a:p>
        </p:txBody>
      </p:sp>
      <p:sp>
        <p:nvSpPr>
          <p:cNvPr id="115" name="Shape 1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12" name="image2.pn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3" name="Shape 13"/>
          <p:cNvSpPr/>
          <p:nvPr/>
        </p:nvSpPr>
        <p:spPr>
          <a:xfrm>
            <a:off x="685800" y="1803400"/>
            <a:ext cx="4495800" cy="0"/>
          </a:xfrm>
          <a:prstGeom prst="line">
            <a:avLst/>
          </a:prstGeom>
          <a:ln w="25400" cap="rnd">
            <a:solidFill>
              <a:srgbClr val="FFFFFF"/>
            </a:solidFill>
            <a:prstDash val="sysDot"/>
          </a:ln>
        </p:spPr>
        <p:txBody>
          <a:bodyPr lIns="45719" rIns="45719"/>
          <a:lstStyle/>
          <a:p>
            <a:pPr/>
          </a:p>
        </p:txBody>
      </p:sp>
      <p:sp>
        <p:nvSpPr>
          <p:cNvPr id="14" name="Shape 14"/>
          <p:cNvSpPr/>
          <p:nvPr/>
        </p:nvSpPr>
        <p:spPr>
          <a:xfrm>
            <a:off x="584199" y="1068387"/>
            <a:ext cx="2392994" cy="383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FFFFFF"/>
                </a:solidFill>
              </a:defRPr>
            </a:lvl1pPr>
          </a:lstStyle>
          <a:p>
            <a:pPr/>
            <a:r>
              <a:t>RxLogix Corporation</a:t>
            </a:r>
          </a:p>
        </p:txBody>
      </p:sp>
      <p:sp>
        <p:nvSpPr>
          <p:cNvPr id="15" name="Shape 15"/>
          <p:cNvSpPr/>
          <p:nvPr/>
        </p:nvSpPr>
        <p:spPr>
          <a:xfrm>
            <a:off x="685800" y="3479800"/>
            <a:ext cx="4495800" cy="0"/>
          </a:xfrm>
          <a:prstGeom prst="line">
            <a:avLst/>
          </a:prstGeom>
          <a:ln w="25400" cap="rnd">
            <a:solidFill>
              <a:srgbClr val="FFFFFF"/>
            </a:solidFill>
            <a:prstDash val="sysDot"/>
          </a:ln>
        </p:spPr>
        <p:txBody>
          <a:bodyPr lIns="45719" rIns="45719"/>
          <a:lstStyle/>
          <a:p>
            <a:pPr/>
          </a:p>
        </p:txBody>
      </p:sp>
      <p:sp>
        <p:nvSpPr>
          <p:cNvPr id="16" name="Shape 16"/>
          <p:cNvSpPr/>
          <p:nvPr>
            <p:ph type="body" sz="quarter" idx="1"/>
          </p:nvPr>
        </p:nvSpPr>
        <p:spPr>
          <a:xfrm>
            <a:off x="596900" y="3860800"/>
            <a:ext cx="7581900" cy="1625600"/>
          </a:xfrm>
          <a:prstGeom prst="rect">
            <a:avLst/>
          </a:prstGeom>
        </p:spPr>
        <p:txBody>
          <a:bodyPr/>
          <a:lstStyle>
            <a:lvl1pPr marL="0" indent="0">
              <a:spcBef>
                <a:spcPts val="700"/>
              </a:spcBef>
              <a:buSzTx/>
              <a:buFontTx/>
              <a:buNone/>
              <a:defRPr sz="2800">
                <a:solidFill>
                  <a:srgbClr val="FFFFFF"/>
                </a:solidFill>
              </a:defRPr>
            </a:lvl1pPr>
            <a:lvl2pPr marL="484716" indent="-192616">
              <a:spcBef>
                <a:spcPts val="700"/>
              </a:spcBef>
              <a:buFontTx/>
              <a:defRPr sz="2800">
                <a:solidFill>
                  <a:srgbClr val="FFFFFF"/>
                </a:solidFill>
              </a:defRPr>
            </a:lvl2pPr>
            <a:lvl3pPr marL="891539" indent="-320039">
              <a:spcBef>
                <a:spcPts val="700"/>
              </a:spcBef>
              <a:buFontTx/>
              <a:defRPr sz="2800">
                <a:solidFill>
                  <a:srgbClr val="FFFFFF"/>
                </a:solidFill>
              </a:defRPr>
            </a:lvl3pPr>
            <a:lvl4pPr marL="1270000" indent="-355600">
              <a:spcBef>
                <a:spcPts val="700"/>
              </a:spcBef>
              <a:buFontTx/>
              <a:defRPr sz="2800">
                <a:solidFill>
                  <a:srgbClr val="FFFFFF"/>
                </a:solidFill>
              </a:defRPr>
            </a:lvl4pPr>
            <a:lvl5pPr marL="1612900" indent="-355600">
              <a:spcBef>
                <a:spcPts val="700"/>
              </a:spcBef>
              <a:buFontTx/>
              <a:defRPr sz="2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7" name="Shape 17"/>
          <p:cNvSpPr/>
          <p:nvPr>
            <p:ph type="title"/>
          </p:nvPr>
        </p:nvSpPr>
        <p:spPr>
          <a:xfrm>
            <a:off x="596900" y="1993900"/>
            <a:ext cx="8064500" cy="1358900"/>
          </a:xfrm>
          <a:prstGeom prst="rect">
            <a:avLst/>
          </a:prstGeom>
        </p:spPr>
        <p:txBody>
          <a:bodyPr/>
          <a:lstStyle>
            <a:lvl1pPr algn="ctr">
              <a:defRPr sz="6200"/>
            </a:lvl1pPr>
          </a:lstStyle>
          <a:p>
            <a:pPr/>
            <a:r>
              <a:t>Title Text</a:t>
            </a:r>
          </a:p>
        </p:txBody>
      </p:sp>
      <p:sp>
        <p:nvSpPr>
          <p:cNvPr id="18" name="Shape 18"/>
          <p:cNvSpPr/>
          <p:nvPr>
            <p:ph type="sldNum" sz="quarter" idx="2"/>
          </p:nvPr>
        </p:nvSpPr>
        <p:spPr>
          <a:xfrm>
            <a:off x="4419600" y="6172200"/>
            <a:ext cx="2133600" cy="368301"/>
          </a:xfrm>
          <a:prstGeom prst="rect">
            <a:avLst/>
          </a:prstGeom>
        </p:spPr>
        <p:txBody>
          <a:bodyPr anchor="ctr"/>
          <a:lstStyle>
            <a:lvl1pPr algn="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7" name="Shape 97"/>
          <p:cNvSpPr/>
          <p:nvPr>
            <p:ph type="sldNum" sz="quarter" idx="2"/>
          </p:nvPr>
        </p:nvSpPr>
        <p:spPr>
          <a:prstGeom prst="rect">
            <a:avLst/>
          </a:prstGeom>
        </p:spPr>
        <p:txBody>
          <a:bodyPr/>
          <a:lstStyle/>
          <a:p>
            <a:pPr/>
            <a:fld id="{86CB4B4D-7CA3-9044-876B-883B54F8677D}" type="slidenum"/>
          </a:p>
        </p:txBody>
      </p:sp>
      <p:sp>
        <p:nvSpPr>
          <p:cNvPr id="98" name="Shape 98"/>
          <p:cNvSpPr/>
          <p:nvPr>
            <p:ph type="body" idx="1"/>
          </p:nvPr>
        </p:nvSpPr>
        <p:spPr>
          <a:prstGeom prst="rect">
            <a:avLst/>
          </a:prstGeom>
        </p:spPr>
        <p:txBody>
          <a:bodyPr/>
          <a:lstStyle>
            <a:lvl1pPr>
              <a:spcBef>
                <a:spcPts val="700"/>
              </a:spcBef>
              <a:defRPr sz="2800"/>
            </a:lvl1pPr>
            <a:lvl2pPr marL="484716" indent="-192616">
              <a:spcBef>
                <a:spcPts val="700"/>
              </a:spcBef>
              <a:defRPr sz="2800"/>
            </a:lvl2pPr>
            <a:lvl3pPr marL="891539" indent="-320039">
              <a:spcBef>
                <a:spcPts val="700"/>
              </a:spcBef>
              <a:defRPr sz="2800"/>
            </a:lvl3pPr>
            <a:lvl4pPr marL="1270000" indent="-355600">
              <a:spcBef>
                <a:spcPts val="700"/>
              </a:spcBef>
              <a:defRPr sz="2800"/>
            </a:lvl4pPr>
            <a:lvl5pPr marL="1612900" indent="-355600">
              <a:spcBef>
                <a:spcPts val="7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99" name="Shape 99"/>
          <p:cNvSpPr/>
          <p:nvPr>
            <p:ph type="title"/>
          </p:nvPr>
        </p:nvSpPr>
        <p:spPr>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6" name="Shape 106"/>
          <p:cNvSpPr/>
          <p:nvPr>
            <p:ph type="sldNum" sz="quarter" idx="2"/>
          </p:nvPr>
        </p:nvSpPr>
        <p:spPr>
          <a:prstGeom prst="rect">
            <a:avLst/>
          </a:prstGeom>
        </p:spPr>
        <p:txBody>
          <a:bodyPr/>
          <a:lstStyle/>
          <a:p>
            <a:pPr/>
            <a:fld id="{86CB4B4D-7CA3-9044-876B-883B54F8677D}" type="slidenum"/>
          </a:p>
        </p:txBody>
      </p:sp>
      <p:sp>
        <p:nvSpPr>
          <p:cNvPr id="107" name="Shape 107"/>
          <p:cNvSpPr/>
          <p:nvPr>
            <p:ph type="title"/>
          </p:nvPr>
        </p:nvSpPr>
        <p:spPr>
          <a:xfrm>
            <a:off x="6394450" y="647700"/>
            <a:ext cx="1943100" cy="5448300"/>
          </a:xfrm>
          <a:prstGeom prst="rect">
            <a:avLst/>
          </a:prstGeom>
        </p:spPr>
        <p:txBody>
          <a:bodyPr/>
          <a:lstStyle/>
          <a:p>
            <a:pPr/>
            <a:r>
              <a:t>Title Text</a:t>
            </a:r>
          </a:p>
        </p:txBody>
      </p:sp>
      <p:sp>
        <p:nvSpPr>
          <p:cNvPr id="108" name="Shape 108"/>
          <p:cNvSpPr/>
          <p:nvPr>
            <p:ph type="body" idx="1"/>
          </p:nvPr>
        </p:nvSpPr>
        <p:spPr>
          <a:xfrm>
            <a:off x="565150" y="647700"/>
            <a:ext cx="5676900" cy="5448300"/>
          </a:xfrm>
          <a:prstGeom prst="rect">
            <a:avLst/>
          </a:prstGeom>
        </p:spPr>
        <p:txBody>
          <a:bodyPr/>
          <a:lstStyle>
            <a:lvl1pPr>
              <a:spcBef>
                <a:spcPts val="700"/>
              </a:spcBef>
              <a:defRPr sz="2800"/>
            </a:lvl1pPr>
            <a:lvl2pPr marL="484716" indent="-192616">
              <a:spcBef>
                <a:spcPts val="700"/>
              </a:spcBef>
              <a:defRPr sz="2800"/>
            </a:lvl2pPr>
            <a:lvl3pPr marL="891539" indent="-320039">
              <a:spcBef>
                <a:spcPts val="700"/>
              </a:spcBef>
              <a:defRPr sz="2800"/>
            </a:lvl3pPr>
            <a:lvl4pPr marL="1270000" indent="-355600">
              <a:spcBef>
                <a:spcPts val="700"/>
              </a:spcBef>
              <a:defRPr sz="2800"/>
            </a:lvl4pPr>
            <a:lvl5pPr marL="1612900" indent="-355600">
              <a:spcBef>
                <a:spcPts val="700"/>
              </a:spcBef>
              <a:defRPr sz="28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5" name="Shape 25"/>
          <p:cNvSpPr/>
          <p:nvPr>
            <p:ph type="sldNum" sz="quarter" idx="2"/>
          </p:nvPr>
        </p:nvSpPr>
        <p:spPr>
          <a:prstGeom prst="rect">
            <a:avLst/>
          </a:prstGeom>
        </p:spPr>
        <p:txBody>
          <a:bodyPr/>
          <a:lstStyle/>
          <a:p>
            <a:pPr/>
            <a:fld id="{86CB4B4D-7CA3-9044-876B-883B54F8677D}" type="slidenum"/>
          </a:p>
        </p:txBody>
      </p:sp>
      <p:sp>
        <p:nvSpPr>
          <p:cNvPr id="26" name="Shape 26"/>
          <p:cNvSpPr/>
          <p:nvPr>
            <p:ph type="title"/>
          </p:nvPr>
        </p:nvSpPr>
        <p:spPr>
          <a:prstGeom prst="rect">
            <a:avLst/>
          </a:prstGeom>
        </p:spPr>
        <p:txBody>
          <a:bodyPr/>
          <a:lstStyle/>
          <a:p>
            <a:pPr/>
            <a:r>
              <a:t>Title Text</a:t>
            </a:r>
          </a:p>
        </p:txBody>
      </p:sp>
      <p:sp>
        <p:nvSpPr>
          <p:cNvPr id="27" name="Shape 2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4" name="Shape 34"/>
          <p:cNvSpPr/>
          <p:nvPr>
            <p:ph type="sldNum" sz="quarter" idx="2"/>
          </p:nvPr>
        </p:nvSpPr>
        <p:spPr>
          <a:prstGeom prst="rect">
            <a:avLst/>
          </a:prstGeom>
        </p:spPr>
        <p:txBody>
          <a:bodyPr/>
          <a:lstStyle/>
          <a:p>
            <a:pPr/>
            <a:fld id="{86CB4B4D-7CA3-9044-876B-883B54F8677D}" type="slidenum"/>
          </a:p>
        </p:txBody>
      </p:sp>
      <p:sp>
        <p:nvSpPr>
          <p:cNvPr id="35" name="Shape 35"/>
          <p:cNvSpPr/>
          <p:nvPr>
            <p:ph type="title"/>
          </p:nvPr>
        </p:nvSpPr>
        <p:spPr>
          <a:xfrm>
            <a:off x="722312" y="4406900"/>
            <a:ext cx="7772401" cy="1362075"/>
          </a:xfrm>
          <a:prstGeom prst="rect">
            <a:avLst/>
          </a:prstGeom>
        </p:spPr>
        <p:txBody>
          <a:bodyPr/>
          <a:lstStyle>
            <a:lvl1pPr>
              <a:defRPr b="1" cap="all" sz="4000"/>
            </a:lvl1pPr>
          </a:lstStyle>
          <a:p>
            <a:pPr/>
            <a:r>
              <a:t>Title Text</a:t>
            </a:r>
          </a:p>
        </p:txBody>
      </p:sp>
      <p:sp>
        <p:nvSpPr>
          <p:cNvPr id="36" name="Shape 36"/>
          <p:cNvSpPr/>
          <p:nvPr>
            <p:ph type="body" sz="quarter" idx="1"/>
          </p:nvPr>
        </p:nvSpPr>
        <p:spPr>
          <a:xfrm>
            <a:off x="722312" y="2906713"/>
            <a:ext cx="7772401" cy="1500188"/>
          </a:xfrm>
          <a:prstGeom prst="rect">
            <a:avLst/>
          </a:prstGeom>
        </p:spPr>
        <p:txBody>
          <a:bodyPr anchor="b"/>
          <a:lstStyle>
            <a:lvl1pPr marL="0" indent="0">
              <a:spcBef>
                <a:spcPts val="500"/>
              </a:spcBef>
              <a:buSzTx/>
              <a:buFontTx/>
              <a:buNone/>
              <a:defRPr sz="2000"/>
            </a:lvl1pPr>
            <a:lvl2pPr marL="0" indent="457200">
              <a:spcBef>
                <a:spcPts val="500"/>
              </a:spcBef>
              <a:buSzTx/>
              <a:buFontTx/>
              <a:buNone/>
              <a:defRPr sz="2000"/>
            </a:lvl2pPr>
            <a:lvl3pPr marL="0" indent="914400">
              <a:spcBef>
                <a:spcPts val="500"/>
              </a:spcBef>
              <a:buSzTx/>
              <a:buFontTx/>
              <a:buNone/>
              <a:defRPr sz="2000"/>
            </a:lvl3pPr>
            <a:lvl4pPr marL="0" indent="1371600">
              <a:spcBef>
                <a:spcPts val="500"/>
              </a:spcBef>
              <a:buSzTx/>
              <a:buFontTx/>
              <a:buNone/>
              <a:defRPr sz="2000"/>
            </a:lvl4pPr>
            <a:lvl5pPr marL="0" indent="1828800">
              <a:spcBef>
                <a:spcPts val="500"/>
              </a:spcBef>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3" name="Shape 43"/>
          <p:cNvSpPr/>
          <p:nvPr>
            <p:ph type="sldNum" sz="quarter" idx="2"/>
          </p:nvPr>
        </p:nvSpPr>
        <p:spPr>
          <a:prstGeom prst="rect">
            <a:avLst/>
          </a:prstGeom>
        </p:spPr>
        <p:txBody>
          <a:bodyPr/>
          <a:lstStyle/>
          <a:p>
            <a:pPr/>
            <a:fld id="{86CB4B4D-7CA3-9044-876B-883B54F8677D}" type="slidenum"/>
          </a:p>
        </p:txBody>
      </p:sp>
      <p:sp>
        <p:nvSpPr>
          <p:cNvPr id="44" name="Shape 44"/>
          <p:cNvSpPr/>
          <p:nvPr>
            <p:ph type="body" sz="half" idx="1"/>
          </p:nvPr>
        </p:nvSpPr>
        <p:spPr>
          <a:xfrm>
            <a:off x="565150" y="1763713"/>
            <a:ext cx="3810000" cy="4332288"/>
          </a:xfrm>
          <a:prstGeom prst="rect">
            <a:avLst/>
          </a:prstGeom>
        </p:spPr>
        <p:txBody>
          <a:bodyPr/>
          <a:lstStyle>
            <a:lvl1pPr>
              <a:spcBef>
                <a:spcPts val="700"/>
              </a:spcBef>
              <a:defRPr sz="2800"/>
            </a:lvl1pPr>
            <a:lvl2pPr marL="484716" indent="-192616">
              <a:spcBef>
                <a:spcPts val="700"/>
              </a:spcBef>
              <a:defRPr sz="2800"/>
            </a:lvl2pPr>
            <a:lvl3pPr marL="891539" indent="-320039">
              <a:spcBef>
                <a:spcPts val="700"/>
              </a:spcBef>
              <a:defRPr sz="2800"/>
            </a:lvl3pPr>
            <a:lvl4pPr marL="1270000" indent="-355600">
              <a:spcBef>
                <a:spcPts val="700"/>
              </a:spcBef>
              <a:defRPr sz="2800"/>
            </a:lvl4pPr>
            <a:lvl5pPr marL="1612900" indent="-355600">
              <a:spcBef>
                <a:spcPts val="7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5" name="Shape 45"/>
          <p:cNvSpPr/>
          <p:nvPr>
            <p:ph type="title"/>
          </p:nvPr>
        </p:nvSpPr>
        <p:spPr>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2" name="Shape 52"/>
          <p:cNvSpPr/>
          <p:nvPr>
            <p:ph type="sldNum" sz="quarter" idx="2"/>
          </p:nvPr>
        </p:nvSpPr>
        <p:spPr>
          <a:prstGeom prst="rect">
            <a:avLst/>
          </a:prstGeom>
        </p:spPr>
        <p:txBody>
          <a:bodyPr/>
          <a:lstStyle/>
          <a:p>
            <a:pPr/>
            <a:fld id="{86CB4B4D-7CA3-9044-876B-883B54F8677D}" type="slidenum"/>
          </a:p>
        </p:txBody>
      </p:sp>
      <p:sp>
        <p:nvSpPr>
          <p:cNvPr id="53" name="Shape 53"/>
          <p:cNvSpPr/>
          <p:nvPr>
            <p:ph type="body" sz="quarter" idx="1"/>
          </p:nvPr>
        </p:nvSpPr>
        <p:spPr>
          <a:xfrm>
            <a:off x="457200" y="1535112"/>
            <a:ext cx="4040188" cy="639763"/>
          </a:xfrm>
          <a:prstGeom prst="rect">
            <a:avLst/>
          </a:prstGeom>
        </p:spPr>
        <p:txBody>
          <a:bodyPr anchor="b"/>
          <a:lstStyle>
            <a:lvl1pPr marL="0" indent="0">
              <a:buSzTx/>
              <a:buFontTx/>
              <a:buNone/>
              <a:defRPr b="1"/>
            </a:lvl1pPr>
            <a:lvl2pPr marL="0" indent="457200">
              <a:buSzTx/>
              <a:buFontTx/>
              <a:buNone/>
              <a:defRPr b="1"/>
            </a:lvl2pPr>
            <a:lvl3pPr marL="0" indent="914400">
              <a:buSzTx/>
              <a:buFontTx/>
              <a:buNone/>
              <a:defRPr b="1"/>
            </a:lvl3pPr>
            <a:lvl4pPr marL="0" indent="1371600">
              <a:buSzTx/>
              <a:buFontTx/>
              <a:buNone/>
              <a:defRPr b="1"/>
            </a:lvl4pPr>
            <a:lvl5pPr marL="0" indent="1828800">
              <a:buSzTx/>
              <a:buFontTx/>
              <a:buNone/>
              <a:defRPr b="1"/>
            </a:lvl5pPr>
          </a:lstStyle>
          <a:p>
            <a:pPr/>
            <a:r>
              <a:t>Body Level One</a:t>
            </a:r>
          </a:p>
          <a:p>
            <a:pPr lvl="1"/>
            <a:r>
              <a:t>Body Level Two</a:t>
            </a:r>
          </a:p>
          <a:p>
            <a:pPr lvl="2"/>
            <a:r>
              <a:t>Body Level Three</a:t>
            </a:r>
          </a:p>
          <a:p>
            <a:pPr lvl="3"/>
            <a:r>
              <a:t>Body Level Four</a:t>
            </a:r>
          </a:p>
          <a:p>
            <a:pPr lvl="4"/>
            <a:r>
              <a:t>Body Level Five</a:t>
            </a:r>
          </a:p>
        </p:txBody>
      </p:sp>
      <p:sp>
        <p:nvSpPr>
          <p:cNvPr id="54" name="Shape 54"/>
          <p:cNvSpPr/>
          <p:nvPr>
            <p:ph type="body" sz="quarter" idx="13"/>
          </p:nvPr>
        </p:nvSpPr>
        <p:spPr>
          <a:xfrm>
            <a:off x="4645025" y="1535112"/>
            <a:ext cx="4041775" cy="639763"/>
          </a:xfrm>
          <a:prstGeom prst="rect">
            <a:avLst/>
          </a:prstGeom>
        </p:spPr>
        <p:txBody>
          <a:bodyPr anchor="b"/>
          <a:lstStyle/>
          <a:p>
            <a:pPr marL="0" indent="0">
              <a:buSzTx/>
              <a:buFontTx/>
              <a:buNone/>
              <a:defRPr b="1"/>
            </a:pPr>
          </a:p>
        </p:txBody>
      </p:sp>
      <p:sp>
        <p:nvSpPr>
          <p:cNvPr id="55" name="Shape 55"/>
          <p:cNvSpPr/>
          <p:nvPr>
            <p:ph type="title"/>
          </p:nvPr>
        </p:nvSpPr>
        <p:spPr>
          <a:xfrm>
            <a:off x="457200" y="228600"/>
            <a:ext cx="8229600" cy="947738"/>
          </a:xfrm>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2" name="Shape 62"/>
          <p:cNvSpPr/>
          <p:nvPr>
            <p:ph type="sldNum" sz="quarter" idx="2"/>
          </p:nvPr>
        </p:nvSpPr>
        <p:spPr>
          <a:prstGeom prst="rect">
            <a:avLst/>
          </a:prstGeom>
        </p:spPr>
        <p:txBody>
          <a:bodyPr/>
          <a:lstStyle/>
          <a:p>
            <a:pPr/>
            <a:fld id="{86CB4B4D-7CA3-9044-876B-883B54F8677D}" type="slidenum"/>
          </a:p>
        </p:txBody>
      </p:sp>
      <p:sp>
        <p:nvSpPr>
          <p:cNvPr id="63" name="Shape 63"/>
          <p:cNvSpPr/>
          <p:nvPr>
            <p:ph type="title"/>
          </p:nvPr>
        </p:nvSpPr>
        <p:spPr>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7" name="Shape 77"/>
          <p:cNvSpPr/>
          <p:nvPr>
            <p:ph type="sldNum" sz="quarter" idx="2"/>
          </p:nvPr>
        </p:nvSpPr>
        <p:spPr>
          <a:prstGeom prst="rect">
            <a:avLst/>
          </a:prstGeom>
        </p:spPr>
        <p:txBody>
          <a:bodyPr/>
          <a:lstStyle/>
          <a:p>
            <a:pPr/>
            <a:fld id="{86CB4B4D-7CA3-9044-876B-883B54F8677D}" type="slidenum"/>
          </a:p>
        </p:txBody>
      </p:sp>
      <p:sp>
        <p:nvSpPr>
          <p:cNvPr id="78" name="Shape 78"/>
          <p:cNvSpPr/>
          <p:nvPr>
            <p:ph type="title"/>
          </p:nvPr>
        </p:nvSpPr>
        <p:spPr>
          <a:xfrm>
            <a:off x="457200" y="273050"/>
            <a:ext cx="3008314" cy="1162050"/>
          </a:xfrm>
          <a:prstGeom prst="rect">
            <a:avLst/>
          </a:prstGeom>
        </p:spPr>
        <p:txBody>
          <a:bodyPr/>
          <a:lstStyle>
            <a:lvl1pPr>
              <a:defRPr b="1" sz="2000"/>
            </a:lvl1pPr>
          </a:lstStyle>
          <a:p>
            <a:pPr/>
            <a:r>
              <a:t>Title Text</a:t>
            </a:r>
          </a:p>
        </p:txBody>
      </p:sp>
      <p:sp>
        <p:nvSpPr>
          <p:cNvPr id="79" name="Shape 79"/>
          <p:cNvSpPr/>
          <p:nvPr>
            <p:ph type="body" idx="1"/>
          </p:nvPr>
        </p:nvSpPr>
        <p:spPr>
          <a:xfrm>
            <a:off x="3575050" y="273050"/>
            <a:ext cx="5111750" cy="5853113"/>
          </a:xfrm>
          <a:prstGeom prst="rect">
            <a:avLst/>
          </a:prstGeom>
        </p:spPr>
        <p:txBody>
          <a:bodyPr/>
          <a:lstStyle>
            <a:lvl1pPr>
              <a:spcBef>
                <a:spcPts val="800"/>
              </a:spcBef>
              <a:defRPr sz="3200"/>
            </a:lvl1pPr>
            <a:lvl2pPr marL="480785" indent="-188685">
              <a:spcBef>
                <a:spcPts val="800"/>
              </a:spcBef>
              <a:defRPr sz="3200"/>
            </a:lvl2pPr>
            <a:lvl3pPr>
              <a:spcBef>
                <a:spcPts val="800"/>
              </a:spcBef>
              <a:defRPr sz="3200"/>
            </a:lvl3pPr>
            <a:lvl4pPr marL="1280160" indent="-365760">
              <a:spcBef>
                <a:spcPts val="800"/>
              </a:spcBef>
              <a:defRPr sz="3200"/>
            </a:lvl4pPr>
            <a:lvl5pPr marL="1623060" indent="-365760">
              <a:spcBef>
                <a:spcPts val="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80" name="Shape 80"/>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7" name="Shape 87"/>
          <p:cNvSpPr/>
          <p:nvPr>
            <p:ph type="sldNum" sz="quarter" idx="2"/>
          </p:nvPr>
        </p:nvSpPr>
        <p:spPr>
          <a:prstGeom prst="rect">
            <a:avLst/>
          </a:prstGeom>
        </p:spPr>
        <p:txBody>
          <a:bodyPr/>
          <a:lstStyle/>
          <a:p>
            <a:pPr/>
            <a:fld id="{86CB4B4D-7CA3-9044-876B-883B54F8677D}" type="slidenum"/>
          </a:p>
        </p:txBody>
      </p:sp>
      <p:sp>
        <p:nvSpPr>
          <p:cNvPr id="88" name="Shape 88"/>
          <p:cNvSpPr/>
          <p:nvPr>
            <p:ph type="title"/>
          </p:nvPr>
        </p:nvSpPr>
        <p:spPr>
          <a:xfrm>
            <a:off x="1792288" y="4800600"/>
            <a:ext cx="5486401" cy="566738"/>
          </a:xfrm>
          <a:prstGeom prst="rect">
            <a:avLst/>
          </a:prstGeom>
        </p:spPr>
        <p:txBody>
          <a:bodyPr/>
          <a:lstStyle>
            <a:lvl1pPr>
              <a:defRPr b="1" sz="2000"/>
            </a:lvl1pPr>
          </a:lstStyle>
          <a:p>
            <a:pPr/>
            <a:r>
              <a:t>Title Text</a:t>
            </a:r>
          </a:p>
        </p:txBody>
      </p:sp>
      <p:sp>
        <p:nvSpPr>
          <p:cNvPr id="89" name="Shape 89"/>
          <p:cNvSpPr/>
          <p:nvPr>
            <p:ph type="pic" sz="half" idx="13"/>
          </p:nvPr>
        </p:nvSpPr>
        <p:spPr>
          <a:xfrm>
            <a:off x="1792288" y="612775"/>
            <a:ext cx="5486401" cy="4114800"/>
          </a:xfrm>
          <a:prstGeom prst="rect">
            <a:avLst/>
          </a:prstGeom>
        </p:spPr>
        <p:txBody>
          <a:bodyPr lIns="91439" rIns="91439">
            <a:noAutofit/>
          </a:bodyPr>
          <a:lstStyle/>
          <a:p>
            <a:pPr/>
          </a:p>
        </p:txBody>
      </p:sp>
      <p:sp>
        <p:nvSpPr>
          <p:cNvPr id="90" name="Shape 90"/>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3" name="Shape 3"/>
          <p:cNvSpPr/>
          <p:nvPr>
            <p:ph type="sldNum" sz="quarter" idx="2"/>
          </p:nvPr>
        </p:nvSpPr>
        <p:spPr>
          <a:xfrm>
            <a:off x="5867400" y="6370637"/>
            <a:ext cx="443171" cy="437070"/>
          </a:xfrm>
          <a:prstGeom prst="rect">
            <a:avLst/>
          </a:prstGeom>
          <a:ln w="12700">
            <a:miter lim="400000"/>
          </a:ln>
        </p:spPr>
        <p:txBody>
          <a:bodyPr wrap="none" lIns="45719" rIns="45719">
            <a:spAutoFit/>
          </a:bodyPr>
          <a:lstStyle>
            <a:lvl1pPr>
              <a:defRPr>
                <a:latin typeface="+mn-lt"/>
                <a:ea typeface="+mn-ea"/>
                <a:cs typeface="+mn-cs"/>
                <a:sym typeface="Arial"/>
              </a:defRPr>
            </a:lvl1pPr>
          </a:lstStyle>
          <a:p>
            <a:pPr/>
            <a:fld id="{86CB4B4D-7CA3-9044-876B-883B54F8677D}" type="slidenum"/>
          </a:p>
        </p:txBody>
      </p:sp>
      <p:sp>
        <p:nvSpPr>
          <p:cNvPr id="4" name="Shape 4"/>
          <p:cNvSpPr/>
          <p:nvPr>
            <p:ph type="title"/>
          </p:nvPr>
        </p:nvSpPr>
        <p:spPr>
          <a:xfrm>
            <a:off x="584200" y="228600"/>
            <a:ext cx="7721600" cy="94773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5" name="Shape 5"/>
          <p:cNvSpPr/>
          <p:nvPr>
            <p:ph type="body" idx="1"/>
          </p:nvPr>
        </p:nvSpPr>
        <p:spPr>
          <a:xfrm>
            <a:off x="565150" y="1763713"/>
            <a:ext cx="7772400" cy="433228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Calibri"/>
          <a:ea typeface="Calibri"/>
          <a:cs typeface="Calibri"/>
          <a:sym typeface="Calibri"/>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Calibri"/>
          <a:ea typeface="Calibri"/>
          <a:cs typeface="Calibri"/>
          <a:sym typeface="Calibri"/>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Calibri"/>
          <a:ea typeface="Calibri"/>
          <a:cs typeface="Calibri"/>
          <a:sym typeface="Calibri"/>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Calibri"/>
          <a:ea typeface="Calibri"/>
          <a:cs typeface="Calibri"/>
          <a:sym typeface="Calibri"/>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Calibri"/>
          <a:ea typeface="Calibri"/>
          <a:cs typeface="Calibri"/>
          <a:sym typeface="Calibri"/>
        </a:defRPr>
      </a:lvl5pPr>
      <a:lvl6pPr marL="0" marR="0" indent="45720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Calibri"/>
          <a:ea typeface="Calibri"/>
          <a:cs typeface="Calibri"/>
          <a:sym typeface="Calibri"/>
        </a:defRPr>
      </a:lvl6pPr>
      <a:lvl7pPr marL="0" marR="0" indent="91440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Calibri"/>
          <a:ea typeface="Calibri"/>
          <a:cs typeface="Calibri"/>
          <a:sym typeface="Calibri"/>
        </a:defRPr>
      </a:lvl7pPr>
      <a:lvl8pPr marL="0" marR="0" indent="137160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Calibri"/>
          <a:ea typeface="Calibri"/>
          <a:cs typeface="Calibri"/>
          <a:sym typeface="Calibri"/>
        </a:defRPr>
      </a:lvl8pPr>
      <a:lvl9pPr marL="0" marR="0" indent="182880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Calibri"/>
          <a:ea typeface="Calibri"/>
          <a:cs typeface="Calibri"/>
          <a:sym typeface="Calibri"/>
        </a:defRPr>
      </a:lvl9pPr>
    </p:titleStyle>
    <p:bodyStyle>
      <a:lvl1pPr marL="177800" marR="0" indent="-177800" algn="l" defTabSz="914400" rtl="0" latinLnBrk="0">
        <a:lnSpc>
          <a:spcPct val="100000"/>
        </a:lnSpc>
        <a:spcBef>
          <a:spcPts val="600"/>
        </a:spcBef>
        <a:spcAft>
          <a:spcPts val="0"/>
        </a:spcAft>
        <a:buClrTx/>
        <a:buSzPct val="100000"/>
        <a:buFont typeface="Times"/>
        <a:buChar char="•"/>
        <a:tabLst/>
        <a:defRPr b="0" baseline="0" cap="none" i="0" spc="0" strike="noStrike" sz="2400" u="none">
          <a:ln>
            <a:noFill/>
          </a:ln>
          <a:solidFill>
            <a:srgbClr val="EEECE1"/>
          </a:solidFill>
          <a:uFillTx/>
          <a:latin typeface="Calibri"/>
          <a:ea typeface="Calibri"/>
          <a:cs typeface="Calibri"/>
          <a:sym typeface="Calibri"/>
        </a:defRPr>
      </a:lvl1pPr>
      <a:lvl2pPr marL="490219" marR="0" indent="-198119" algn="l" defTabSz="914400" rtl="0" latinLnBrk="0">
        <a:lnSpc>
          <a:spcPct val="100000"/>
        </a:lnSpc>
        <a:spcBef>
          <a:spcPts val="600"/>
        </a:spcBef>
        <a:spcAft>
          <a:spcPts val="0"/>
        </a:spcAft>
        <a:buClrTx/>
        <a:buSzPct val="100000"/>
        <a:buFont typeface="Times"/>
        <a:buChar char="–"/>
        <a:tabLst/>
        <a:defRPr b="0" baseline="0" cap="none" i="0" spc="0" strike="noStrike" sz="2400" u="none">
          <a:ln>
            <a:noFill/>
          </a:ln>
          <a:solidFill>
            <a:srgbClr val="EEECE1"/>
          </a:solidFill>
          <a:uFillTx/>
          <a:latin typeface="Calibri"/>
          <a:ea typeface="Calibri"/>
          <a:cs typeface="Calibri"/>
          <a:sym typeface="Calibri"/>
        </a:defRPr>
      </a:lvl2pPr>
      <a:lvl3pPr marL="876300" marR="0" indent="-304800" algn="l" defTabSz="914400" rtl="0" latinLnBrk="0">
        <a:lnSpc>
          <a:spcPct val="100000"/>
        </a:lnSpc>
        <a:spcBef>
          <a:spcPts val="600"/>
        </a:spcBef>
        <a:spcAft>
          <a:spcPts val="0"/>
        </a:spcAft>
        <a:buClrTx/>
        <a:buSzPct val="100000"/>
        <a:buFont typeface="Times"/>
        <a:buChar char="•"/>
        <a:tabLst/>
        <a:defRPr b="0" baseline="0" cap="none" i="0" spc="0" strike="noStrike" sz="2400" u="none">
          <a:ln>
            <a:noFill/>
          </a:ln>
          <a:solidFill>
            <a:srgbClr val="EEECE1"/>
          </a:solidFill>
          <a:uFillTx/>
          <a:latin typeface="Calibri"/>
          <a:ea typeface="Calibri"/>
          <a:cs typeface="Calibri"/>
          <a:sym typeface="Calibri"/>
        </a:defRPr>
      </a:lvl3pPr>
      <a:lvl4pPr marL="1257300" marR="0" indent="-342900" algn="l" defTabSz="914400" rtl="0" latinLnBrk="0">
        <a:lnSpc>
          <a:spcPct val="100000"/>
        </a:lnSpc>
        <a:spcBef>
          <a:spcPts val="600"/>
        </a:spcBef>
        <a:spcAft>
          <a:spcPts val="0"/>
        </a:spcAft>
        <a:buClrTx/>
        <a:buSzPct val="100000"/>
        <a:buFont typeface="Times"/>
        <a:buChar char="–"/>
        <a:tabLst/>
        <a:defRPr b="0" baseline="0" cap="none" i="0" spc="0" strike="noStrike" sz="2400" u="none">
          <a:ln>
            <a:noFill/>
          </a:ln>
          <a:solidFill>
            <a:srgbClr val="EEECE1"/>
          </a:solidFill>
          <a:uFillTx/>
          <a:latin typeface="Calibri"/>
          <a:ea typeface="Calibri"/>
          <a:cs typeface="Calibri"/>
          <a:sym typeface="Calibri"/>
        </a:defRPr>
      </a:lvl4pPr>
      <a:lvl5pPr marL="1600200" marR="0" indent="-342900" algn="l" defTabSz="914400" rtl="0" latinLnBrk="0">
        <a:lnSpc>
          <a:spcPct val="100000"/>
        </a:lnSpc>
        <a:spcBef>
          <a:spcPts val="600"/>
        </a:spcBef>
        <a:spcAft>
          <a:spcPts val="0"/>
        </a:spcAft>
        <a:buClrTx/>
        <a:buSzPct val="100000"/>
        <a:buFont typeface="Times"/>
        <a:buChar char="▪"/>
        <a:tabLst/>
        <a:defRPr b="0" baseline="0" cap="none" i="0" spc="0" strike="noStrike" sz="2400" u="none">
          <a:ln>
            <a:noFill/>
          </a:ln>
          <a:solidFill>
            <a:srgbClr val="EEECE1"/>
          </a:solidFill>
          <a:uFillTx/>
          <a:latin typeface="Calibri"/>
          <a:ea typeface="Calibri"/>
          <a:cs typeface="Calibri"/>
          <a:sym typeface="Calibri"/>
        </a:defRPr>
      </a:lvl5pPr>
      <a:lvl6pPr marL="2019300" marR="0" indent="-304800" algn="l" defTabSz="914400" rtl="0" latinLnBrk="0">
        <a:lnSpc>
          <a:spcPct val="100000"/>
        </a:lnSpc>
        <a:spcBef>
          <a:spcPts val="600"/>
        </a:spcBef>
        <a:spcAft>
          <a:spcPts val="0"/>
        </a:spcAft>
        <a:buClrTx/>
        <a:buSzPct val="100000"/>
        <a:buFont typeface="Times"/>
        <a:buChar char="▪"/>
        <a:tabLst/>
        <a:defRPr b="0" baseline="0" cap="none" i="0" spc="0" strike="noStrike" sz="2400" u="none">
          <a:ln>
            <a:noFill/>
          </a:ln>
          <a:solidFill>
            <a:srgbClr val="EEECE1"/>
          </a:solidFill>
          <a:uFillTx/>
          <a:latin typeface="Calibri"/>
          <a:ea typeface="Calibri"/>
          <a:cs typeface="Calibri"/>
          <a:sym typeface="Calibri"/>
        </a:defRPr>
      </a:lvl6pPr>
      <a:lvl7pPr marL="2476500" marR="0" indent="-304800" algn="l" defTabSz="914400" rtl="0" latinLnBrk="0">
        <a:lnSpc>
          <a:spcPct val="100000"/>
        </a:lnSpc>
        <a:spcBef>
          <a:spcPts val="600"/>
        </a:spcBef>
        <a:spcAft>
          <a:spcPts val="0"/>
        </a:spcAft>
        <a:buClrTx/>
        <a:buSzPct val="100000"/>
        <a:buFont typeface="Times"/>
        <a:buChar char="▪"/>
        <a:tabLst/>
        <a:defRPr b="0" baseline="0" cap="none" i="0" spc="0" strike="noStrike" sz="2400" u="none">
          <a:ln>
            <a:noFill/>
          </a:ln>
          <a:solidFill>
            <a:srgbClr val="EEECE1"/>
          </a:solidFill>
          <a:uFillTx/>
          <a:latin typeface="Calibri"/>
          <a:ea typeface="Calibri"/>
          <a:cs typeface="Calibri"/>
          <a:sym typeface="Calibri"/>
        </a:defRPr>
      </a:lvl7pPr>
      <a:lvl8pPr marL="2933700" marR="0" indent="-304800" algn="l" defTabSz="914400" rtl="0" latinLnBrk="0">
        <a:lnSpc>
          <a:spcPct val="100000"/>
        </a:lnSpc>
        <a:spcBef>
          <a:spcPts val="600"/>
        </a:spcBef>
        <a:spcAft>
          <a:spcPts val="0"/>
        </a:spcAft>
        <a:buClrTx/>
        <a:buSzPct val="100000"/>
        <a:buFont typeface="Times"/>
        <a:buChar char="▪"/>
        <a:tabLst/>
        <a:defRPr b="0" baseline="0" cap="none" i="0" spc="0" strike="noStrike" sz="2400" u="none">
          <a:ln>
            <a:noFill/>
          </a:ln>
          <a:solidFill>
            <a:srgbClr val="EEECE1"/>
          </a:solidFill>
          <a:uFillTx/>
          <a:latin typeface="Calibri"/>
          <a:ea typeface="Calibri"/>
          <a:cs typeface="Calibri"/>
          <a:sym typeface="Calibri"/>
        </a:defRPr>
      </a:lvl8pPr>
      <a:lvl9pPr marL="3390900" marR="0" indent="-304800" algn="l" defTabSz="914400" rtl="0" latinLnBrk="0">
        <a:lnSpc>
          <a:spcPct val="100000"/>
        </a:lnSpc>
        <a:spcBef>
          <a:spcPts val="600"/>
        </a:spcBef>
        <a:spcAft>
          <a:spcPts val="0"/>
        </a:spcAft>
        <a:buClrTx/>
        <a:buSzPct val="100000"/>
        <a:buFont typeface="Times"/>
        <a:buChar char="▪"/>
        <a:tabLst/>
        <a:defRPr b="0" baseline="0" cap="none" i="0" spc="0" strike="noStrike" sz="2400" u="none">
          <a:ln>
            <a:noFill/>
          </a:ln>
          <a:solidFill>
            <a:srgbClr val="EEECE1"/>
          </a:solidFill>
          <a:uFillTx/>
          <a:latin typeface="Calibri"/>
          <a:ea typeface="Calibri"/>
          <a:cs typeface="Calibri"/>
          <a:sym typeface="Calibri"/>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Arial"/>
        </a:defRPr>
      </a:lvl1pPr>
      <a:lvl2pPr marL="0" marR="0" indent="457200" algn="l" defTabSz="9144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Arial"/>
        </a:defRPr>
      </a:lvl2pPr>
      <a:lvl3pPr marL="0" marR="0" indent="914400" algn="l" defTabSz="9144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Arial"/>
        </a:defRPr>
      </a:lvl3pPr>
      <a:lvl4pPr marL="0" marR="0" indent="1371600" algn="l" defTabSz="9144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Arial"/>
        </a:defRPr>
      </a:lvl4pPr>
      <a:lvl5pPr marL="0" marR="0" indent="1828800" algn="l" defTabSz="9144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Arial"/>
        </a:defRPr>
      </a:lvl5pPr>
      <a:lvl6pPr marL="0" marR="0" indent="2286000" algn="l" defTabSz="9144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Arial"/>
        </a:defRPr>
      </a:lvl6pPr>
      <a:lvl7pPr marL="0" marR="0" indent="2743200" algn="l" defTabSz="9144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Arial"/>
        </a:defRPr>
      </a:lvl7pPr>
      <a:lvl8pPr marL="0" marR="0" indent="3200400" algn="l" defTabSz="9144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Arial"/>
        </a:defRPr>
      </a:lvl8pPr>
      <a:lvl9pPr marL="0" marR="0" indent="3657600" algn="l" defTabSz="9144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title"/>
          </p:nvPr>
        </p:nvSpPr>
        <p:spPr>
          <a:xfrm>
            <a:off x="591730" y="1828800"/>
            <a:ext cx="8064501" cy="1600200"/>
          </a:xfrm>
          <a:prstGeom prst="rect">
            <a:avLst/>
          </a:prstGeom>
        </p:spPr>
        <p:txBody>
          <a:bodyPr/>
          <a:lstStyle/>
          <a:p>
            <a:pPr lvl="4" algn="ctr">
              <a:defRPr sz="6200"/>
            </a:pPr>
            <a:r>
              <a:t>Web Basics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Num" sz="quarter" idx="2"/>
          </p:nvPr>
        </p:nvSpPr>
        <p:spPr>
          <a:xfrm>
            <a:off x="5867400" y="6370637"/>
            <a:ext cx="210701" cy="218441"/>
          </a:xfrm>
          <a:prstGeom prst="rect">
            <a:avLst/>
          </a:prstGeom>
          <a:extLst>
            <a:ext uri="{C572A759-6A51-4108-AA02-DFA0A04FC94B}">
              <ma14:wrappingTextBoxFlag xmlns:ma14="http://schemas.microsoft.com/office/mac/drawingml/2011/main" val="1"/>
            </a:ext>
          </a:extLst>
        </p:spPr>
        <p:txBody>
          <a:bodyPr/>
          <a:lstStyle>
            <a:lvl1pPr>
              <a:defRPr sz="800">
                <a:solidFill>
                  <a:srgbClr val="81BB30"/>
                </a:solidFill>
                <a:latin typeface="Calibri"/>
                <a:ea typeface="Calibri"/>
                <a:cs typeface="Calibri"/>
                <a:sym typeface="Calibri"/>
              </a:defRPr>
            </a:lvl1pPr>
          </a:lstStyle>
          <a:p>
            <a:pPr/>
            <a:fld id="{86CB4B4D-7CA3-9044-876B-883B54F8677D}" type="slidenum"/>
          </a:p>
        </p:txBody>
      </p:sp>
      <p:sp>
        <p:nvSpPr>
          <p:cNvPr id="154" name="Shape 154"/>
          <p:cNvSpPr/>
          <p:nvPr>
            <p:ph type="body" idx="1"/>
          </p:nvPr>
        </p:nvSpPr>
        <p:spPr>
          <a:xfrm>
            <a:off x="565150" y="1219200"/>
            <a:ext cx="7772400" cy="4343400"/>
          </a:xfrm>
          <a:prstGeom prst="rect">
            <a:avLst/>
          </a:prstGeom>
        </p:spPr>
        <p:txBody>
          <a:bodyPr/>
          <a:lstStyle/>
          <a:p>
            <a:pPr lvl="1" marL="0" indent="292100">
              <a:spcBef>
                <a:spcPts val="500"/>
              </a:spcBef>
              <a:buSzTx/>
              <a:buNone/>
              <a:defRPr sz="2000">
                <a:solidFill>
                  <a:srgbClr val="404040"/>
                </a:solidFill>
              </a:defRPr>
            </a:pPr>
          </a:p>
          <a:p>
            <a:pPr lvl="1" marL="0" indent="292100" algn="ctr">
              <a:spcBef>
                <a:spcPts val="500"/>
              </a:spcBef>
              <a:buSzTx/>
              <a:buNone/>
              <a:defRPr sz="5400">
                <a:solidFill>
                  <a:srgbClr val="404040"/>
                </a:solidFill>
              </a:defRPr>
            </a:pPr>
          </a:p>
          <a:p>
            <a:pPr lvl="1" marL="0" indent="292100" algn="ctr">
              <a:spcBef>
                <a:spcPts val="1200"/>
              </a:spcBef>
              <a:buSzTx/>
              <a:buNone/>
              <a:defRPr sz="5400">
                <a:solidFill>
                  <a:srgbClr val="404040"/>
                </a:solidFill>
              </a:defRPr>
            </a:pPr>
            <a:r>
              <a:t>Questions??</a:t>
            </a:r>
          </a:p>
        </p:txBody>
      </p:sp>
      <p:sp>
        <p:nvSpPr>
          <p:cNvPr id="155" name="Shape 155"/>
          <p:cNvSpPr/>
          <p:nvPr>
            <p:ph type="title"/>
          </p:nvPr>
        </p:nvSpPr>
        <p:spPr>
          <a:xfrm>
            <a:off x="584200" y="228600"/>
            <a:ext cx="7797800" cy="947738"/>
          </a:xfrm>
          <a:prstGeom prst="rect">
            <a:avLst/>
          </a:prstGeom>
        </p:spPr>
        <p:txBody>
          <a:bodyPr/>
          <a:lstStyle/>
          <a:p>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mph" nodeType="clickEffect" presetSubtype="0" presetID="8" grpId="1" fill="hold">
                                  <p:stCondLst>
                                    <p:cond delay="0"/>
                                  </p:stCondLst>
                                  <p:childTnLst>
                                    <p:animRot by="21600000">
                                      <p:cBhvr>
                                        <p:cTn id="6" dur="2000" fill="hold"/>
                                        <p:tgtEl>
                                          <p:spTgt spid="15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4"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sldNum" sz="quarter" idx="2"/>
          </p:nvPr>
        </p:nvSpPr>
        <p:spPr>
          <a:xfrm>
            <a:off x="5867400" y="6370637"/>
            <a:ext cx="210701" cy="218441"/>
          </a:xfrm>
          <a:prstGeom prst="rect">
            <a:avLst/>
          </a:prstGeom>
          <a:extLst>
            <a:ext uri="{C572A759-6A51-4108-AA02-DFA0A04FC94B}">
              <ma14:wrappingTextBoxFlag xmlns:ma14="http://schemas.microsoft.com/office/mac/drawingml/2011/main" val="1"/>
            </a:ext>
          </a:extLst>
        </p:spPr>
        <p:txBody>
          <a:bodyPr/>
          <a:lstStyle>
            <a:lvl1pPr>
              <a:defRPr sz="800">
                <a:solidFill>
                  <a:srgbClr val="81BB30"/>
                </a:solidFill>
                <a:latin typeface="Calibri"/>
                <a:ea typeface="Calibri"/>
                <a:cs typeface="Calibri"/>
                <a:sym typeface="Calibri"/>
              </a:defRPr>
            </a:lvl1pPr>
          </a:lstStyle>
          <a:p>
            <a:pPr/>
            <a:fld id="{86CB4B4D-7CA3-9044-876B-883B54F8677D}" type="slidenum"/>
          </a:p>
        </p:txBody>
      </p:sp>
      <p:pic>
        <p:nvPicPr>
          <p:cNvPr id="158" name="image4.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59" name="Shape 159"/>
          <p:cNvSpPr/>
          <p:nvPr/>
        </p:nvSpPr>
        <p:spPr>
          <a:xfrm>
            <a:off x="698500" y="2380900"/>
            <a:ext cx="8064500" cy="5849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3500">
                <a:solidFill>
                  <a:srgbClr val="FFFFFF"/>
                </a:solidFill>
                <a:latin typeface="+mn-lt"/>
                <a:ea typeface="+mn-ea"/>
                <a:cs typeface="+mn-cs"/>
                <a:sym typeface="Arial"/>
              </a:defRPr>
            </a:lvl1pPr>
          </a:lstStyle>
          <a:p>
            <a:pPr/>
            <a:r>
              <a:t>                      Thank you!!</a:t>
            </a:r>
          </a:p>
        </p:txBody>
      </p:sp>
      <p:sp>
        <p:nvSpPr>
          <p:cNvPr id="160" name="Shape 160"/>
          <p:cNvSpPr/>
          <p:nvPr/>
        </p:nvSpPr>
        <p:spPr>
          <a:xfrm>
            <a:off x="685800" y="3352800"/>
            <a:ext cx="7848600" cy="3666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solidFill>
                  <a:srgbClr val="FFFFFF"/>
                </a:solidFill>
                <a:latin typeface="+mn-lt"/>
                <a:ea typeface="+mn-ea"/>
                <a:cs typeface="+mn-cs"/>
                <a:sym typeface="Arial"/>
              </a:defRPr>
            </a:lvl1pPr>
          </a:lstStyle>
          <a:p>
            <a:pPr/>
            <a:r>
              <a:t>• • • • • • • • • • • • • • • • • • • • • • • • • • • • • • • • • • • • • • • • • • • • • • • • • • • • • • • • • • • • • • • • • • • • • • • • • • • • • • • • • • • • • • • • • • • • • • • • </a:t>
            </a:r>
          </a:p>
        </p:txBody>
      </p:sp>
      <p:sp>
        <p:nvSpPr>
          <p:cNvPr id="161" name="Shape 161"/>
          <p:cNvSpPr/>
          <p:nvPr/>
        </p:nvSpPr>
        <p:spPr>
          <a:xfrm>
            <a:off x="685800" y="1676400"/>
            <a:ext cx="7848600" cy="3666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solidFill>
                  <a:srgbClr val="FFFFFF"/>
                </a:solidFill>
                <a:latin typeface="+mn-lt"/>
                <a:ea typeface="+mn-ea"/>
                <a:cs typeface="+mn-cs"/>
                <a:sym typeface="Arial"/>
              </a:defRPr>
            </a:lvl1pPr>
          </a:lstStyle>
          <a:p>
            <a:pPr/>
            <a:r>
              <a:t>• • • • • • • • • • • • • • • • • • • • • • • • • • • • • • • • • • • • • • • • • • • • • • • • • • • • • • • • • • • • • • • • • • • • • • • • • • • • • • • • • • • • • • • • • • • • • • • • </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sldNum" sz="quarter" idx="2"/>
          </p:nvPr>
        </p:nvSpPr>
        <p:spPr>
          <a:xfrm>
            <a:off x="5867400" y="6370637"/>
            <a:ext cx="157421" cy="218441"/>
          </a:xfrm>
          <a:prstGeom prst="rect">
            <a:avLst/>
          </a:prstGeom>
          <a:extLst>
            <a:ext uri="{C572A759-6A51-4108-AA02-DFA0A04FC94B}">
              <ma14:wrappingTextBoxFlag xmlns:ma14="http://schemas.microsoft.com/office/mac/drawingml/2011/main" val="1"/>
            </a:ext>
          </a:extLst>
        </p:spPr>
        <p:txBody>
          <a:bodyPr/>
          <a:lstStyle>
            <a:lvl1pPr>
              <a:defRPr sz="800">
                <a:solidFill>
                  <a:srgbClr val="81BB30"/>
                </a:solidFill>
                <a:latin typeface="Calibri"/>
                <a:ea typeface="Calibri"/>
                <a:cs typeface="Calibri"/>
                <a:sym typeface="Calibri"/>
              </a:defRPr>
            </a:lvl1pPr>
          </a:lstStyle>
          <a:p>
            <a:pPr/>
            <a:fld id="{86CB4B4D-7CA3-9044-876B-883B54F8677D}" type="slidenum"/>
          </a:p>
        </p:txBody>
      </p:sp>
      <p:sp>
        <p:nvSpPr>
          <p:cNvPr id="120" name="Shape 120"/>
          <p:cNvSpPr/>
          <p:nvPr>
            <p:ph type="body" idx="1"/>
          </p:nvPr>
        </p:nvSpPr>
        <p:spPr>
          <a:xfrm>
            <a:off x="750719" y="1607344"/>
            <a:ext cx="7772401" cy="4332288"/>
          </a:xfrm>
          <a:prstGeom prst="rect">
            <a:avLst/>
          </a:prstGeom>
        </p:spPr>
        <p:txBody>
          <a:bodyPr/>
          <a:lstStyle/>
          <a:p>
            <a:pPr>
              <a:defRPr b="1" i="1">
                <a:solidFill>
                  <a:srgbClr val="000000"/>
                </a:solidFill>
              </a:defRPr>
            </a:pPr>
            <a:r>
              <a:t>Client Server Architecture</a:t>
            </a:r>
          </a:p>
          <a:p>
            <a:pPr>
              <a:defRPr b="1" i="1">
                <a:solidFill>
                  <a:srgbClr val="000000"/>
                </a:solidFill>
              </a:defRPr>
            </a:pPr>
            <a:r>
              <a:t>Communication Modal</a:t>
            </a:r>
          </a:p>
          <a:p>
            <a:pPr>
              <a:defRPr b="1" i="1">
                <a:solidFill>
                  <a:srgbClr val="000000"/>
                </a:solidFill>
              </a:defRPr>
            </a:pPr>
            <a:r>
              <a:t>HTTP</a:t>
            </a:r>
          </a:p>
          <a:p>
            <a:pPr>
              <a:defRPr b="1" i="1">
                <a:solidFill>
                  <a:srgbClr val="000000"/>
                </a:solidFill>
              </a:defRPr>
            </a:pPr>
            <a:r>
              <a:t>HTML</a:t>
            </a:r>
          </a:p>
          <a:p>
            <a:pPr>
              <a:defRPr b="1" i="1">
                <a:solidFill>
                  <a:srgbClr val="000000"/>
                </a:solidFill>
              </a:defRPr>
            </a:pPr>
            <a:r>
              <a:t>Servers</a:t>
            </a:r>
          </a:p>
          <a:p>
            <a:pPr>
              <a:defRPr b="1" i="1">
                <a:solidFill>
                  <a:srgbClr val="000000"/>
                </a:solidFill>
              </a:defRPr>
            </a:pPr>
            <a:r>
              <a:t>Web Frameworks</a:t>
            </a:r>
          </a:p>
        </p:txBody>
      </p:sp>
      <p:sp>
        <p:nvSpPr>
          <p:cNvPr id="121" name="Shape 121"/>
          <p:cNvSpPr/>
          <p:nvPr>
            <p:ph type="title"/>
          </p:nvPr>
        </p:nvSpPr>
        <p:spPr>
          <a:xfrm>
            <a:off x="584200" y="228600"/>
            <a:ext cx="7797800" cy="947738"/>
          </a:xfrm>
          <a:prstGeom prst="rect">
            <a:avLst/>
          </a:prstGeom>
        </p:spPr>
        <p:txBody>
          <a:bodyPr/>
          <a:lstStyle/>
          <a:p>
            <a:pPr/>
            <a:r>
              <a:t>Agenda</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0">
                                            <p:bg/>
                                          </p:spTgt>
                                        </p:tgtEl>
                                        <p:attrNameLst>
                                          <p:attrName>style.visibility</p:attrName>
                                        </p:attrNameLst>
                                      </p:cBhvr>
                                      <p:to>
                                        <p:strVal val="visible"/>
                                      </p:to>
                                    </p:set>
                                    <p:animEffect filter="dissolve" transition="in">
                                      <p:cBhvr>
                                        <p:cTn id="7" dur="500"/>
                                        <p:tgtEl>
                                          <p:spTgt spid="120">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20">
                                            <p:txEl>
                                              <p:pRg st="0" end="0"/>
                                            </p:txEl>
                                          </p:spTgt>
                                        </p:tgtEl>
                                        <p:attrNameLst>
                                          <p:attrName>style.visibility</p:attrName>
                                        </p:attrNameLst>
                                      </p:cBhvr>
                                      <p:to>
                                        <p:strVal val="visible"/>
                                      </p:to>
                                    </p:set>
                                    <p:animEffect filter="dissolve" transition="in">
                                      <p:cBhvr>
                                        <p:cTn id="10" dur="500"/>
                                        <p:tgtEl>
                                          <p:spTgt spid="12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20">
                                            <p:txEl>
                                              <p:pRg st="1" end="1"/>
                                            </p:txEl>
                                          </p:spTgt>
                                        </p:tgtEl>
                                        <p:attrNameLst>
                                          <p:attrName>style.visibility</p:attrName>
                                        </p:attrNameLst>
                                      </p:cBhvr>
                                      <p:to>
                                        <p:strVal val="visible"/>
                                      </p:to>
                                    </p:set>
                                    <p:animEffect filter="dissolve" transition="in">
                                      <p:cBhvr>
                                        <p:cTn id="15" dur="500"/>
                                        <p:tgtEl>
                                          <p:spTgt spid="12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120">
                                            <p:txEl>
                                              <p:pRg st="2" end="2"/>
                                            </p:txEl>
                                          </p:spTgt>
                                        </p:tgtEl>
                                        <p:attrNameLst>
                                          <p:attrName>style.visibility</p:attrName>
                                        </p:attrNameLst>
                                      </p:cBhvr>
                                      <p:to>
                                        <p:strVal val="visible"/>
                                      </p:to>
                                    </p:set>
                                    <p:animEffect filter="dissolve" transition="in">
                                      <p:cBhvr>
                                        <p:cTn id="20" dur="500"/>
                                        <p:tgtEl>
                                          <p:spTgt spid="12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120">
                                            <p:txEl>
                                              <p:pRg st="3" end="3"/>
                                            </p:txEl>
                                          </p:spTgt>
                                        </p:tgtEl>
                                        <p:attrNameLst>
                                          <p:attrName>style.visibility</p:attrName>
                                        </p:attrNameLst>
                                      </p:cBhvr>
                                      <p:to>
                                        <p:strVal val="visible"/>
                                      </p:to>
                                    </p:set>
                                    <p:animEffect filter="dissolve" transition="in">
                                      <p:cBhvr>
                                        <p:cTn id="25" dur="500"/>
                                        <p:tgtEl>
                                          <p:spTgt spid="12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1" fill="hold">
                                  <p:stCondLst>
                                    <p:cond delay="0"/>
                                  </p:stCondLst>
                                  <p:iterate type="el" backwards="0">
                                    <p:tmAbs val="0"/>
                                  </p:iterate>
                                  <p:childTnLst>
                                    <p:set>
                                      <p:cBhvr>
                                        <p:cTn id="29" fill="hold"/>
                                        <p:tgtEl>
                                          <p:spTgt spid="120">
                                            <p:txEl>
                                              <p:pRg st="4" end="4"/>
                                            </p:txEl>
                                          </p:spTgt>
                                        </p:tgtEl>
                                        <p:attrNameLst>
                                          <p:attrName>style.visibility</p:attrName>
                                        </p:attrNameLst>
                                      </p:cBhvr>
                                      <p:to>
                                        <p:strVal val="visible"/>
                                      </p:to>
                                    </p:set>
                                    <p:animEffect filter="dissolve" transition="in">
                                      <p:cBhvr>
                                        <p:cTn id="30" dur="500"/>
                                        <p:tgtEl>
                                          <p:spTgt spid="12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1" fill="hold">
                                  <p:stCondLst>
                                    <p:cond delay="0"/>
                                  </p:stCondLst>
                                  <p:iterate type="el" backwards="0">
                                    <p:tmAbs val="0"/>
                                  </p:iterate>
                                  <p:childTnLst>
                                    <p:set>
                                      <p:cBhvr>
                                        <p:cTn id="34" fill="hold"/>
                                        <p:tgtEl>
                                          <p:spTgt spid="120">
                                            <p:txEl>
                                              <p:pRg st="5" end="5"/>
                                            </p:txEl>
                                          </p:spTgt>
                                        </p:tgtEl>
                                        <p:attrNameLst>
                                          <p:attrName>style.visibility</p:attrName>
                                        </p:attrNameLst>
                                      </p:cBhvr>
                                      <p:to>
                                        <p:strVal val="visible"/>
                                      </p:to>
                                    </p:set>
                                    <p:animEffect filter="dissolve" transition="in">
                                      <p:cBhvr>
                                        <p:cTn id="35" dur="500"/>
                                        <p:tgtEl>
                                          <p:spTgt spid="120">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20"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sldNum" sz="quarter" idx="2"/>
          </p:nvPr>
        </p:nvSpPr>
        <p:spPr>
          <a:xfrm>
            <a:off x="5867400" y="6370637"/>
            <a:ext cx="157421" cy="218441"/>
          </a:xfrm>
          <a:prstGeom prst="rect">
            <a:avLst/>
          </a:prstGeom>
          <a:extLst>
            <a:ext uri="{C572A759-6A51-4108-AA02-DFA0A04FC94B}">
              <ma14:wrappingTextBoxFlag xmlns:ma14="http://schemas.microsoft.com/office/mac/drawingml/2011/main" val="1"/>
            </a:ext>
          </a:extLst>
        </p:spPr>
        <p:txBody>
          <a:bodyPr/>
          <a:lstStyle>
            <a:lvl1pPr>
              <a:defRPr sz="800">
                <a:solidFill>
                  <a:srgbClr val="81BB30"/>
                </a:solidFill>
                <a:latin typeface="Calibri"/>
                <a:ea typeface="Calibri"/>
                <a:cs typeface="Calibri"/>
                <a:sym typeface="Calibri"/>
              </a:defRPr>
            </a:lvl1pPr>
          </a:lstStyle>
          <a:p>
            <a:pPr/>
            <a:fld id="{86CB4B4D-7CA3-9044-876B-883B54F8677D}" type="slidenum"/>
          </a:p>
        </p:txBody>
      </p:sp>
      <p:sp>
        <p:nvSpPr>
          <p:cNvPr id="124" name="Shape 124"/>
          <p:cNvSpPr/>
          <p:nvPr>
            <p:ph type="title"/>
          </p:nvPr>
        </p:nvSpPr>
        <p:spPr>
          <a:xfrm>
            <a:off x="584200" y="228600"/>
            <a:ext cx="7797800" cy="947738"/>
          </a:xfrm>
          <a:prstGeom prst="rect">
            <a:avLst/>
          </a:prstGeom>
        </p:spPr>
        <p:txBody>
          <a:bodyPr/>
          <a:lstStyle/>
          <a:p>
            <a:pPr/>
            <a:r>
              <a:t>Client Server Architecture</a:t>
            </a:r>
          </a:p>
        </p:txBody>
      </p:sp>
      <p:pic>
        <p:nvPicPr>
          <p:cNvPr id="125" name="web-apps.gif"/>
          <p:cNvPicPr>
            <a:picLocks noChangeAspect="1"/>
          </p:cNvPicPr>
          <p:nvPr/>
        </p:nvPicPr>
        <p:blipFill>
          <a:blip r:embed="rId2">
            <a:extLst/>
          </a:blip>
          <a:stretch>
            <a:fillRect/>
          </a:stretch>
        </p:blipFill>
        <p:spPr>
          <a:xfrm>
            <a:off x="914400" y="1428171"/>
            <a:ext cx="7315200" cy="3835401"/>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4"/>
                                        </p:tgtEl>
                                        <p:attrNameLst>
                                          <p:attrName>style.visibility</p:attrName>
                                        </p:attrNameLst>
                                      </p:cBhvr>
                                      <p:to>
                                        <p:strVal val="visible"/>
                                      </p:to>
                                    </p:set>
                                    <p:animEffect filter="dissolve" transition="in">
                                      <p:cBhvr>
                                        <p:cTn id="7" dur="5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4"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Num" sz="quarter" idx="2"/>
          </p:nvPr>
        </p:nvSpPr>
        <p:spPr>
          <a:xfrm>
            <a:off x="5867400" y="6370637"/>
            <a:ext cx="273656" cy="4370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8" name="Shape 128"/>
          <p:cNvSpPr/>
          <p:nvPr>
            <p:ph type="title"/>
          </p:nvPr>
        </p:nvSpPr>
        <p:spPr>
          <a:prstGeom prst="rect">
            <a:avLst/>
          </a:prstGeom>
        </p:spPr>
        <p:txBody>
          <a:bodyPr/>
          <a:lstStyle/>
          <a:p>
            <a:pPr/>
            <a:r>
              <a:t>Communication Modal</a:t>
            </a:r>
          </a:p>
        </p:txBody>
      </p:sp>
      <p:pic>
        <p:nvPicPr>
          <p:cNvPr id="129" name="network_models.png"/>
          <p:cNvPicPr>
            <a:picLocks noChangeAspect="1"/>
          </p:cNvPicPr>
          <p:nvPr/>
        </p:nvPicPr>
        <p:blipFill>
          <a:blip r:embed="rId2">
            <a:extLst/>
          </a:blip>
          <a:stretch>
            <a:fillRect/>
          </a:stretch>
        </p:blipFill>
        <p:spPr>
          <a:xfrm>
            <a:off x="1846383" y="1314674"/>
            <a:ext cx="5451234" cy="4713408"/>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sldNum" sz="quarter" idx="2"/>
          </p:nvPr>
        </p:nvSpPr>
        <p:spPr>
          <a:xfrm>
            <a:off x="5867400" y="6370637"/>
            <a:ext cx="157421" cy="218441"/>
          </a:xfrm>
          <a:prstGeom prst="rect">
            <a:avLst/>
          </a:prstGeom>
          <a:extLst>
            <a:ext uri="{C572A759-6A51-4108-AA02-DFA0A04FC94B}">
              <ma14:wrappingTextBoxFlag xmlns:ma14="http://schemas.microsoft.com/office/mac/drawingml/2011/main" val="1"/>
            </a:ext>
          </a:extLst>
        </p:spPr>
        <p:txBody>
          <a:bodyPr/>
          <a:lstStyle>
            <a:lvl1pPr>
              <a:defRPr sz="800">
                <a:solidFill>
                  <a:srgbClr val="81BB30"/>
                </a:solidFill>
                <a:latin typeface="Calibri"/>
                <a:ea typeface="Calibri"/>
                <a:cs typeface="Calibri"/>
                <a:sym typeface="Calibri"/>
              </a:defRPr>
            </a:lvl1pPr>
          </a:lstStyle>
          <a:p>
            <a:pPr/>
            <a:fld id="{86CB4B4D-7CA3-9044-876B-883B54F8677D}" type="slidenum"/>
          </a:p>
        </p:txBody>
      </p:sp>
      <p:sp>
        <p:nvSpPr>
          <p:cNvPr id="132" name="Shape 132"/>
          <p:cNvSpPr/>
          <p:nvPr>
            <p:ph type="title"/>
          </p:nvPr>
        </p:nvSpPr>
        <p:spPr>
          <a:xfrm>
            <a:off x="584200" y="228600"/>
            <a:ext cx="7797800" cy="947738"/>
          </a:xfrm>
          <a:prstGeom prst="rect">
            <a:avLst/>
          </a:prstGeom>
        </p:spPr>
        <p:txBody>
          <a:bodyPr/>
          <a:lstStyle/>
          <a:p>
            <a:pPr/>
            <a:r>
              <a:t>HTTP</a:t>
            </a:r>
          </a:p>
        </p:txBody>
      </p:sp>
      <p:sp>
        <p:nvSpPr>
          <p:cNvPr id="133" name="Shape 133"/>
          <p:cNvSpPr/>
          <p:nvPr/>
        </p:nvSpPr>
        <p:spPr>
          <a:xfrm>
            <a:off x="584200" y="1524000"/>
            <a:ext cx="8102600" cy="24199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2000">
                <a:latin typeface="+mn-lt"/>
                <a:ea typeface="+mn-ea"/>
                <a:cs typeface="+mn-cs"/>
                <a:sym typeface="Arial"/>
              </a:defRPr>
            </a:pPr>
            <a:r>
              <a:t>The Hypertext Transfer Protocol (HTTP) is an application protocol for distributed, collaborative, hypermedia information systems.</a:t>
            </a:r>
          </a:p>
          <a:p>
            <a:pPr algn="just">
              <a:defRPr sz="2000">
                <a:latin typeface="+mn-lt"/>
                <a:ea typeface="+mn-ea"/>
                <a:cs typeface="+mn-cs"/>
                <a:sym typeface="Arial"/>
              </a:defRPr>
            </a:pPr>
            <a:r>
              <a:t>Basic Feature:-</a:t>
            </a:r>
          </a:p>
          <a:p>
            <a:pPr algn="just">
              <a:defRPr sz="2000">
                <a:latin typeface="+mn-lt"/>
                <a:ea typeface="+mn-ea"/>
                <a:cs typeface="+mn-cs"/>
                <a:sym typeface="Arial"/>
              </a:defRPr>
            </a:pPr>
          </a:p>
          <a:p>
            <a:pPr marL="334210" indent="-334210" algn="just">
              <a:buSzPct val="100000"/>
              <a:buAutoNum type="arabicParenR" startAt="1"/>
              <a:defRPr sz="2000">
                <a:latin typeface="+mn-lt"/>
                <a:ea typeface="+mn-ea"/>
                <a:cs typeface="+mn-cs"/>
                <a:sym typeface="Arial"/>
              </a:defRPr>
            </a:pPr>
            <a:r>
              <a:t>Foundation of data communication over world wide web.</a:t>
            </a:r>
          </a:p>
          <a:p>
            <a:pPr marL="334210" indent="-334210" algn="just">
              <a:buSzPct val="100000"/>
              <a:buAutoNum type="arabicParenR" startAt="1"/>
              <a:defRPr sz="2000">
                <a:latin typeface="+mn-lt"/>
                <a:ea typeface="+mn-ea"/>
                <a:cs typeface="+mn-cs"/>
                <a:sym typeface="Arial"/>
              </a:defRPr>
            </a:pPr>
            <a:r>
              <a:t>Its a hyper text based protocol.</a:t>
            </a:r>
          </a:p>
          <a:p>
            <a:pPr marL="334210" indent="-334210" algn="just">
              <a:buSzPct val="100000"/>
              <a:buAutoNum type="arabicParenR" startAt="1"/>
              <a:defRPr sz="2000">
                <a:latin typeface="+mn-lt"/>
                <a:ea typeface="+mn-ea"/>
                <a:cs typeface="+mn-cs"/>
                <a:sym typeface="Arial"/>
              </a:defRPr>
            </a:pPr>
            <a:r>
              <a:t>Its connection less.</a:t>
            </a:r>
          </a:p>
          <a:p>
            <a:pPr marL="334210" indent="-334210" algn="just">
              <a:buSzPct val="100000"/>
              <a:buAutoNum type="arabicParenR" startAt="1"/>
              <a:defRPr sz="2000">
                <a:latin typeface="+mn-lt"/>
                <a:ea typeface="+mn-ea"/>
                <a:cs typeface="+mn-cs"/>
                <a:sym typeface="Arial"/>
              </a:defRPr>
            </a:pPr>
            <a:r>
              <a:t>Its stateless.</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32"/>
                                        </p:tgtEl>
                                        <p:attrNameLst>
                                          <p:attrName>style.visibility</p:attrName>
                                        </p:attrNameLst>
                                      </p:cBhvr>
                                      <p:to>
                                        <p:strVal val="visible"/>
                                      </p:to>
                                    </p:set>
                                    <p:animEffect filter="dissolve" transition="in">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33"/>
                                        </p:tgtEl>
                                        <p:attrNameLst>
                                          <p:attrName>style.visibility</p:attrName>
                                        </p:attrNameLst>
                                      </p:cBhvr>
                                      <p:to>
                                        <p:strVal val="visible"/>
                                      </p:to>
                                    </p:set>
                                    <p:animEffect filter="dissolve" transition="in">
                                      <p:cBhvr>
                                        <p:cTn id="12" dur="5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2" grpId="1"/>
      <p:bldP build="whole" bldLvl="1" animBg="1" rev="0" advAuto="0" spid="133" grpId="2"/>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Num" sz="quarter" idx="2"/>
          </p:nvPr>
        </p:nvSpPr>
        <p:spPr>
          <a:xfrm>
            <a:off x="5867400" y="6370637"/>
            <a:ext cx="273656" cy="4370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6" name="Shape 136"/>
          <p:cNvSpPr/>
          <p:nvPr>
            <p:ph type="title"/>
          </p:nvPr>
        </p:nvSpPr>
        <p:spPr>
          <a:prstGeom prst="rect">
            <a:avLst/>
          </a:prstGeom>
        </p:spPr>
        <p:txBody>
          <a:bodyPr/>
          <a:lstStyle/>
          <a:p>
            <a:pPr/>
            <a:r>
              <a:t>HTTP  Contd..</a:t>
            </a:r>
          </a:p>
        </p:txBody>
      </p:sp>
      <p:sp>
        <p:nvSpPr>
          <p:cNvPr id="137" name="Shape 137"/>
          <p:cNvSpPr/>
          <p:nvPr>
            <p:ph type="body" idx="1"/>
          </p:nvPr>
        </p:nvSpPr>
        <p:spPr>
          <a:prstGeom prst="rect">
            <a:avLst/>
          </a:prstGeom>
          <a:solidFill>
            <a:srgbClr val="FFFFFF"/>
          </a:solidFill>
          <a:ln w="25400">
            <a:solidFill>
              <a:schemeClr val="accent1"/>
            </a:solidFill>
            <a:round/>
          </a:ln>
        </p:spPr>
        <p:txBody>
          <a:bodyPr/>
          <a:lstStyle/>
          <a:p>
            <a:pPr marL="233412" indent="-233412" defTabSz="886968">
              <a:spcBef>
                <a:spcPts val="0"/>
              </a:spcBef>
              <a:buFontTx/>
              <a:defRPr sz="2328">
                <a:solidFill>
                  <a:srgbClr val="000000"/>
                </a:solidFill>
              </a:defRPr>
            </a:pPr>
            <a:r>
              <a:t>GET</a:t>
            </a:r>
          </a:p>
          <a:p>
            <a:pPr marL="233412" indent="-233412" defTabSz="886968">
              <a:spcBef>
                <a:spcPts val="0"/>
              </a:spcBef>
              <a:buFontTx/>
              <a:defRPr sz="2328">
                <a:solidFill>
                  <a:srgbClr val="000000"/>
                </a:solidFill>
              </a:defRPr>
            </a:pPr>
            <a:r>
              <a:t>PUT </a:t>
            </a:r>
          </a:p>
          <a:p>
            <a:pPr marL="233412" indent="-233412" defTabSz="886968">
              <a:spcBef>
                <a:spcPts val="0"/>
              </a:spcBef>
              <a:buFontTx/>
              <a:defRPr sz="2328">
                <a:solidFill>
                  <a:srgbClr val="000000"/>
                </a:solidFill>
              </a:defRPr>
            </a:pPr>
            <a:r>
              <a:t>POST</a:t>
            </a:r>
          </a:p>
          <a:p>
            <a:pPr marL="233412" indent="-233412" defTabSz="886968">
              <a:spcBef>
                <a:spcPts val="0"/>
              </a:spcBef>
              <a:buFontTx/>
              <a:defRPr sz="2328">
                <a:solidFill>
                  <a:srgbClr val="000000"/>
                </a:solidFill>
              </a:defRPr>
            </a:pPr>
            <a:r>
              <a:t>DELETE</a:t>
            </a:r>
          </a:p>
          <a:p>
            <a:pPr marL="233412" indent="-233412" defTabSz="886968">
              <a:spcBef>
                <a:spcPts val="0"/>
              </a:spcBef>
              <a:buFontTx/>
              <a:defRPr sz="2328">
                <a:solidFill>
                  <a:srgbClr val="000000"/>
                </a:solidFill>
              </a:defRPr>
            </a:pPr>
          </a:p>
          <a:p>
            <a:pPr marL="0" indent="0" defTabSz="886968">
              <a:spcBef>
                <a:spcPts val="0"/>
              </a:spcBef>
              <a:buSzTx/>
              <a:buFontTx/>
              <a:buNone/>
              <a:defRPr sz="2328">
                <a:solidFill>
                  <a:srgbClr val="000000"/>
                </a:solidFill>
              </a:defRPr>
            </a:pPr>
            <a:r>
              <a:t>Less commonly used.</a:t>
            </a:r>
          </a:p>
          <a:p>
            <a:pPr marL="233412" indent="-233412" defTabSz="886968">
              <a:spcBef>
                <a:spcPts val="0"/>
              </a:spcBef>
              <a:buFontTx/>
              <a:defRPr sz="2328">
                <a:solidFill>
                  <a:srgbClr val="000000"/>
                </a:solidFill>
              </a:defRPr>
            </a:pPr>
            <a:r>
              <a:t>OPTIONS</a:t>
            </a:r>
          </a:p>
          <a:p>
            <a:pPr marL="233412" indent="-233412" defTabSz="886968">
              <a:spcBef>
                <a:spcPts val="0"/>
              </a:spcBef>
              <a:buFontTx/>
              <a:defRPr sz="2328">
                <a:solidFill>
                  <a:srgbClr val="000000"/>
                </a:solidFill>
              </a:defRPr>
            </a:pPr>
            <a:r>
              <a:t>TRACE</a:t>
            </a:r>
          </a:p>
          <a:p>
            <a:pPr marL="233412" indent="-233412" defTabSz="886968">
              <a:spcBef>
                <a:spcPts val="0"/>
              </a:spcBef>
              <a:buFontTx/>
              <a:defRPr sz="2328">
                <a:solidFill>
                  <a:srgbClr val="000000"/>
                </a:solidFill>
              </a:defRPr>
            </a:pPr>
            <a:r>
              <a:t>CONNECT</a:t>
            </a:r>
          </a:p>
          <a:p>
            <a:pPr marL="233412" indent="-233412" defTabSz="886968">
              <a:spcBef>
                <a:spcPts val="0"/>
              </a:spcBef>
              <a:buFontTx/>
              <a:defRPr sz="2328">
                <a:solidFill>
                  <a:srgbClr val="000000"/>
                </a:solidFill>
              </a:defRPr>
            </a:pPr>
            <a:r>
              <a:t>PATCH</a:t>
            </a:r>
          </a:p>
          <a:p>
            <a:pPr marL="233412" indent="-233412" defTabSz="886968">
              <a:spcBef>
                <a:spcPts val="0"/>
              </a:spcBef>
              <a:buFontTx/>
              <a:defRPr sz="2328">
                <a:solidFill>
                  <a:srgbClr val="000000"/>
                </a:solidFill>
              </a:defRPr>
            </a:pPr>
          </a:p>
          <a:p>
            <a:pPr marL="0" indent="0" defTabSz="886968">
              <a:spcBef>
                <a:spcPts val="0"/>
              </a:spcBef>
              <a:buSzTx/>
              <a:buFontTx/>
              <a:buNone/>
              <a:defRPr sz="2328">
                <a:solidFill>
                  <a:srgbClr val="000000"/>
                </a:solidFill>
              </a:defRPr>
            </a:pPr>
            <a:r>
              <a:t>Http also comes with the status codes like 200, 403, 404.</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sldNum" sz="quarter" idx="2"/>
          </p:nvPr>
        </p:nvSpPr>
        <p:spPr>
          <a:xfrm>
            <a:off x="5867400" y="6370637"/>
            <a:ext cx="273656" cy="4370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0" name="Shape 140"/>
          <p:cNvSpPr/>
          <p:nvPr>
            <p:ph type="title"/>
          </p:nvPr>
        </p:nvSpPr>
        <p:spPr>
          <a:prstGeom prst="rect">
            <a:avLst/>
          </a:prstGeom>
        </p:spPr>
        <p:txBody>
          <a:bodyPr/>
          <a:lstStyle/>
          <a:p>
            <a:pPr/>
            <a:r>
              <a:t>HTML</a:t>
            </a:r>
          </a:p>
        </p:txBody>
      </p:sp>
      <p:sp>
        <p:nvSpPr>
          <p:cNvPr id="141" name="Shape 141"/>
          <p:cNvSpPr/>
          <p:nvPr>
            <p:ph type="body" idx="1"/>
          </p:nvPr>
        </p:nvSpPr>
        <p:spPr>
          <a:prstGeom prst="rect">
            <a:avLst/>
          </a:prstGeom>
          <a:solidFill>
            <a:srgbClr val="FFFFFF"/>
          </a:solidFill>
          <a:ln w="25400">
            <a:solidFill>
              <a:schemeClr val="accent1"/>
            </a:solidFill>
            <a:round/>
          </a:ln>
        </p:spPr>
        <p:txBody>
          <a:bodyPr/>
          <a:lstStyle/>
          <a:p>
            <a:pPr marL="240631" indent="-240631">
              <a:spcBef>
                <a:spcPts val="0"/>
              </a:spcBef>
              <a:buFontTx/>
              <a:defRPr>
                <a:solidFill>
                  <a:srgbClr val="000000"/>
                </a:solidFill>
              </a:defRPr>
            </a:pPr>
            <a:r>
              <a:t>Hyper Text Markup language</a:t>
            </a:r>
          </a:p>
          <a:p>
            <a:pPr marL="240631" indent="-240631">
              <a:spcBef>
                <a:spcPts val="0"/>
              </a:spcBef>
              <a:buFontTx/>
              <a:defRPr>
                <a:solidFill>
                  <a:srgbClr val="000000"/>
                </a:solidFill>
              </a:defRPr>
            </a:pPr>
            <a:r>
              <a:t>Needs markup parser to understand the tags.</a:t>
            </a:r>
          </a:p>
          <a:p>
            <a:pPr marL="240631" indent="-240631">
              <a:spcBef>
                <a:spcPts val="0"/>
              </a:spcBef>
              <a:buFontTx/>
              <a:defRPr>
                <a:solidFill>
                  <a:srgbClr val="000000"/>
                </a:solidFill>
              </a:defRPr>
            </a:pPr>
            <a:r>
              <a:t>Common Response for the server requests.</a:t>
            </a:r>
          </a:p>
          <a:p>
            <a:pPr marL="240631" indent="-240631">
              <a:spcBef>
                <a:spcPts val="0"/>
              </a:spcBef>
              <a:buFontTx/>
              <a:defRPr>
                <a:solidFill>
                  <a:srgbClr val="000000"/>
                </a:solidFill>
              </a:defRPr>
            </a:pPr>
            <a:r>
              <a:t>Specs governed by the W3C</a:t>
            </a:r>
          </a:p>
        </p:txBody>
      </p:sp>
      <p:sp>
        <p:nvSpPr>
          <p:cNvPr id="142" name="Shape 142"/>
          <p:cNvSpPr/>
          <p:nvPr/>
        </p:nvSpPr>
        <p:spPr>
          <a:xfrm>
            <a:off x="5867400" y="6370637"/>
            <a:ext cx="273656" cy="4370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mn-lt"/>
                <a:ea typeface="+mn-ea"/>
                <a:cs typeface="+mn-cs"/>
                <a:sym typeface="Arial"/>
              </a:defRPr>
            </a:pPr>
            <a:fld id="{86CB4B4D-7CA3-9044-876B-883B54F8677D}" type="slidenum"/>
            <a:r>
              <a:t>￼</a:t>
            </a:r>
          </a:p>
        </p:txBody>
      </p:sp>
      <p:sp>
        <p:nvSpPr>
          <p:cNvPr id="143" name="Shape 143"/>
          <p:cNvSpPr/>
          <p:nvPr/>
        </p:nvSpPr>
        <p:spPr>
          <a:xfrm>
            <a:off x="584200" y="228600"/>
            <a:ext cx="7721600" cy="947738"/>
          </a:xfrm>
          <a:prstGeom prst="rect">
            <a:avLst/>
          </a:prstGeom>
          <a:ln w="12700">
            <a:miter lim="400000"/>
          </a:ln>
        </p:spPr>
        <p:txBody>
          <a:bodyPr lIns="45719" rIns="45719" anchor="b">
            <a:normAutofit fontScale="100000" lnSpcReduction="0"/>
          </a:bodyPr>
          <a:lstStyle/>
          <a:p>
            <a:pPr>
              <a:defRPr sz="2800">
                <a:solidFill>
                  <a:srgbClr val="FFFFFF"/>
                </a:solidFill>
              </a:defRPr>
            </a:pP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Num" sz="quarter" idx="2"/>
          </p:nvPr>
        </p:nvSpPr>
        <p:spPr>
          <a:xfrm>
            <a:off x="5867400" y="6370637"/>
            <a:ext cx="157421" cy="218441"/>
          </a:xfrm>
          <a:prstGeom prst="rect">
            <a:avLst/>
          </a:prstGeom>
          <a:extLst>
            <a:ext uri="{C572A759-6A51-4108-AA02-DFA0A04FC94B}">
              <ma14:wrappingTextBoxFlag xmlns:ma14="http://schemas.microsoft.com/office/mac/drawingml/2011/main" val="1"/>
            </a:ext>
          </a:extLst>
        </p:spPr>
        <p:txBody>
          <a:bodyPr/>
          <a:lstStyle>
            <a:lvl1pPr>
              <a:defRPr sz="800">
                <a:solidFill>
                  <a:srgbClr val="81BB30"/>
                </a:solidFill>
                <a:latin typeface="Calibri"/>
                <a:ea typeface="Calibri"/>
                <a:cs typeface="Calibri"/>
                <a:sym typeface="Calibri"/>
              </a:defRPr>
            </a:lvl1pPr>
          </a:lstStyle>
          <a:p>
            <a:pPr/>
            <a:fld id="{86CB4B4D-7CA3-9044-876B-883B54F8677D}" type="slidenum"/>
          </a:p>
        </p:txBody>
      </p:sp>
      <p:sp>
        <p:nvSpPr>
          <p:cNvPr id="146" name="Shape 146"/>
          <p:cNvSpPr/>
          <p:nvPr>
            <p:ph type="title"/>
          </p:nvPr>
        </p:nvSpPr>
        <p:spPr>
          <a:xfrm>
            <a:off x="381000" y="152400"/>
            <a:ext cx="7797800" cy="947738"/>
          </a:xfrm>
          <a:prstGeom prst="rect">
            <a:avLst/>
          </a:prstGeom>
        </p:spPr>
        <p:txBody>
          <a:bodyPr/>
          <a:lstStyle/>
          <a:p>
            <a:pPr/>
            <a:r>
              <a:t>Servers</a:t>
            </a:r>
          </a:p>
        </p:txBody>
      </p:sp>
      <p:sp>
        <p:nvSpPr>
          <p:cNvPr id="147" name="Shape 147"/>
          <p:cNvSpPr/>
          <p:nvPr/>
        </p:nvSpPr>
        <p:spPr>
          <a:xfrm>
            <a:off x="381000" y="1447800"/>
            <a:ext cx="8077200" cy="3296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gn="just">
              <a:buSzPct val="100000"/>
              <a:buFont typeface="Arial"/>
              <a:buChar char="•"/>
              <a:defRPr sz="2000">
                <a:latin typeface="+mn-lt"/>
                <a:ea typeface="+mn-ea"/>
                <a:cs typeface="+mn-cs"/>
                <a:sym typeface="Arial"/>
              </a:defRPr>
            </a:pPr>
            <a:r>
              <a:t>A server is a program that awaits and fulfills requests from client programs in the same or other computers. A given application in a computer may function as a client with requests for services from other programs and also as a server of requests from other programs.</a:t>
            </a:r>
          </a:p>
          <a:p>
            <a:pPr algn="just">
              <a:defRPr sz="2000">
                <a:latin typeface="+mn-lt"/>
                <a:ea typeface="+mn-ea"/>
                <a:cs typeface="+mn-cs"/>
                <a:sym typeface="Arial"/>
              </a:defRPr>
            </a:pPr>
          </a:p>
          <a:p>
            <a:pPr marL="342900" indent="-342900" algn="just">
              <a:buSzPct val="100000"/>
              <a:buFont typeface="Arial"/>
              <a:buChar char="•"/>
              <a:defRPr sz="2000">
                <a:latin typeface="+mn-lt"/>
                <a:ea typeface="+mn-ea"/>
                <a:cs typeface="+mn-cs"/>
                <a:sym typeface="Arial"/>
              </a:defRPr>
            </a:pPr>
            <a:r>
              <a:t>Specific to the Web, a Web server is the computer program (housed in a computer) that serves requested HTML pages or files. A Web client is the requesting program associated with the user. The Web browser in your computer is a client that requests HTML files from Web servers.</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46"/>
                                        </p:tgtEl>
                                        <p:attrNameLst>
                                          <p:attrName>style.visibility</p:attrName>
                                        </p:attrNameLst>
                                      </p:cBhvr>
                                      <p:to>
                                        <p:strVal val="visible"/>
                                      </p:to>
                                    </p:set>
                                    <p:animEffect filter="dissolve" transition="in">
                                      <p:cBhvr>
                                        <p:cTn id="7" dur="500"/>
                                        <p:tgtEl>
                                          <p:spTgt spid="14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47">
                                            <p:bg/>
                                          </p:spTgt>
                                        </p:tgtEl>
                                        <p:attrNameLst>
                                          <p:attrName>style.visibility</p:attrName>
                                        </p:attrNameLst>
                                      </p:cBhvr>
                                      <p:to>
                                        <p:strVal val="visible"/>
                                      </p:to>
                                    </p:set>
                                    <p:animEffect filter="dissolve" transition="in">
                                      <p:cBhvr>
                                        <p:cTn id="12" dur="500"/>
                                        <p:tgtEl>
                                          <p:spTgt spid="147">
                                            <p:bg/>
                                          </p:spTgt>
                                        </p:tgtEl>
                                      </p:cBhvr>
                                    </p:animEffect>
                                  </p:childTnLst>
                                </p:cTn>
                              </p:par>
                              <p:par>
                                <p:cTn id="13" presetClass="entr" nodeType="withEffect" presetSubtype="0" presetID="9" grpId="2" fill="hold">
                                  <p:stCondLst>
                                    <p:cond delay="0"/>
                                  </p:stCondLst>
                                  <p:iterate type="el" backwards="0">
                                    <p:tmAbs val="0"/>
                                  </p:iterate>
                                  <p:childTnLst>
                                    <p:set>
                                      <p:cBhvr>
                                        <p:cTn id="14" fill="hold"/>
                                        <p:tgtEl>
                                          <p:spTgt spid="147">
                                            <p:txEl>
                                              <p:pRg st="0" end="0"/>
                                            </p:txEl>
                                          </p:spTgt>
                                        </p:tgtEl>
                                        <p:attrNameLst>
                                          <p:attrName>style.visibility</p:attrName>
                                        </p:attrNameLst>
                                      </p:cBhvr>
                                      <p:to>
                                        <p:strVal val="visible"/>
                                      </p:to>
                                    </p:set>
                                    <p:animEffect filter="dissolve" transition="in">
                                      <p:cBhvr>
                                        <p:cTn id="15" dur="500"/>
                                        <p:tgtEl>
                                          <p:spTgt spid="147">
                                            <p:txEl>
                                              <p:pRg st="0" end="0"/>
                                            </p:txEl>
                                          </p:spTgt>
                                        </p:tgtEl>
                                      </p:cBhvr>
                                    </p:animEffect>
                                  </p:childTnLst>
                                </p:cTn>
                              </p:par>
                            </p:childTnLst>
                          </p:cTn>
                        </p:par>
                        <p:par>
                          <p:cTn id="16" fill="hold">
                            <p:stCondLst>
                              <p:cond delay="500"/>
                            </p:stCondLst>
                            <p:childTnLst>
                              <p:par>
                                <p:cTn id="17" presetClass="entr" nodeType="afterEffect" presetID="9" grpId="2" fill="hold">
                                  <p:stCondLst>
                                    <p:cond delay="0"/>
                                  </p:stCondLst>
                                  <p:iterate type="el" backwards="0">
                                    <p:tmAbs val="0"/>
                                  </p:iterate>
                                  <p:childTnLst>
                                    <p:set>
                                      <p:cBhvr>
                                        <p:cTn id="18" fill="hold"/>
                                        <p:tgtEl>
                                          <p:spTgt spid="147">
                                            <p:txEl>
                                              <p:pRg st="1" end="1"/>
                                            </p:txEl>
                                          </p:spTgt>
                                        </p:tgtEl>
                                        <p:attrNameLst>
                                          <p:attrName>style.visibility</p:attrName>
                                        </p:attrNameLst>
                                      </p:cBhvr>
                                      <p:to>
                                        <p:strVal val="visible"/>
                                      </p:to>
                                    </p:set>
                                    <p:animEffect filter="dissolve" transition="in">
                                      <p:cBhvr>
                                        <p:cTn id="19" dur="500"/>
                                        <p:tgtEl>
                                          <p:spTgt spid="14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ID="9" grpId="2" fill="hold">
                                  <p:stCondLst>
                                    <p:cond delay="0"/>
                                  </p:stCondLst>
                                  <p:iterate type="el" backwards="0">
                                    <p:tmAbs val="0"/>
                                  </p:iterate>
                                  <p:childTnLst>
                                    <p:set>
                                      <p:cBhvr>
                                        <p:cTn id="23" fill="hold"/>
                                        <p:tgtEl>
                                          <p:spTgt spid="147">
                                            <p:txEl>
                                              <p:pRg st="2" end="2"/>
                                            </p:txEl>
                                          </p:spTgt>
                                        </p:tgtEl>
                                        <p:attrNameLst>
                                          <p:attrName>style.visibility</p:attrName>
                                        </p:attrNameLst>
                                      </p:cBhvr>
                                      <p:to>
                                        <p:strVal val="visible"/>
                                      </p:to>
                                    </p:set>
                                    <p:animEffect filter="dissolve" transition="in">
                                      <p:cBhvr>
                                        <p:cTn id="24" dur="500"/>
                                        <p:tgtEl>
                                          <p:spTgt spid="147">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6" grpId="1"/>
      <p:bldP build="p" bldLvl="5" animBg="1" rev="0" advAuto="0" spid="147" grpId="2"/>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Num" sz="quarter" idx="2"/>
          </p:nvPr>
        </p:nvSpPr>
        <p:spPr>
          <a:xfrm>
            <a:off x="5867400" y="6370637"/>
            <a:ext cx="157421" cy="218441"/>
          </a:xfrm>
          <a:prstGeom prst="rect">
            <a:avLst/>
          </a:prstGeom>
          <a:extLst>
            <a:ext uri="{C572A759-6A51-4108-AA02-DFA0A04FC94B}">
              <ma14:wrappingTextBoxFlag xmlns:ma14="http://schemas.microsoft.com/office/mac/drawingml/2011/main" val="1"/>
            </a:ext>
          </a:extLst>
        </p:spPr>
        <p:txBody>
          <a:bodyPr/>
          <a:lstStyle>
            <a:lvl1pPr>
              <a:defRPr sz="800">
                <a:solidFill>
                  <a:srgbClr val="81BB30"/>
                </a:solidFill>
                <a:latin typeface="Calibri"/>
                <a:ea typeface="Calibri"/>
                <a:cs typeface="Calibri"/>
                <a:sym typeface="Calibri"/>
              </a:defRPr>
            </a:lvl1pPr>
          </a:lstStyle>
          <a:p>
            <a:pPr/>
            <a:fld id="{86CB4B4D-7CA3-9044-876B-883B54F8677D}" type="slidenum"/>
          </a:p>
        </p:txBody>
      </p:sp>
      <p:sp>
        <p:nvSpPr>
          <p:cNvPr id="150" name="Shape 150"/>
          <p:cNvSpPr/>
          <p:nvPr>
            <p:ph type="body" idx="1"/>
          </p:nvPr>
        </p:nvSpPr>
        <p:spPr>
          <a:xfrm>
            <a:off x="381000" y="1524000"/>
            <a:ext cx="7772400" cy="4343400"/>
          </a:xfrm>
          <a:prstGeom prst="rect">
            <a:avLst/>
          </a:prstGeom>
        </p:spPr>
        <p:txBody>
          <a:bodyPr/>
          <a:lstStyle/>
          <a:p>
            <a:pPr lvl="1" marL="0" indent="292100" algn="just">
              <a:spcBef>
                <a:spcPts val="400"/>
              </a:spcBef>
              <a:buSzTx/>
              <a:buNone/>
              <a:defRPr sz="2000">
                <a:solidFill>
                  <a:srgbClr val="404040"/>
                </a:solidFill>
                <a:latin typeface="+mn-lt"/>
                <a:ea typeface="+mn-ea"/>
                <a:cs typeface="+mn-cs"/>
                <a:sym typeface="Arial"/>
              </a:defRPr>
            </a:pPr>
            <a:r>
              <a:t>A web framework (WF) or web application framework (WAF) is a software framework that is designed to support the development of web applications including web services, web resources and web APIs. Web frameworks aim to alleviate the overhead associated with common activities performed in web development. For example, many web frameworks provide libraries for database access and session management, and they often promote code reuse.</a:t>
            </a:r>
          </a:p>
        </p:txBody>
      </p:sp>
      <p:sp>
        <p:nvSpPr>
          <p:cNvPr id="151" name="Shape 151"/>
          <p:cNvSpPr/>
          <p:nvPr>
            <p:ph type="title"/>
          </p:nvPr>
        </p:nvSpPr>
        <p:spPr>
          <a:xfrm>
            <a:off x="584200" y="228600"/>
            <a:ext cx="7797800" cy="947738"/>
          </a:xfrm>
          <a:prstGeom prst="rect">
            <a:avLst/>
          </a:prstGeom>
        </p:spPr>
        <p:txBody>
          <a:bodyPr/>
          <a:lstStyle/>
          <a:p>
            <a:pPr/>
            <a:r>
              <a:t>Web Frameworks</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51"/>
                                        </p:tgtEl>
                                        <p:attrNameLst>
                                          <p:attrName>style.visibility</p:attrName>
                                        </p:attrNameLst>
                                      </p:cBhvr>
                                      <p:to>
                                        <p:strVal val="visible"/>
                                      </p:to>
                                    </p:set>
                                    <p:animEffect filter="dissolve" transition="in">
                                      <p:cBhvr>
                                        <p:cTn id="7" dur="500"/>
                                        <p:tgtEl>
                                          <p:spTgt spid="15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50"/>
                                        </p:tgtEl>
                                        <p:attrNameLst>
                                          <p:attrName>style.visibility</p:attrName>
                                        </p:attrNameLst>
                                      </p:cBhvr>
                                      <p:to>
                                        <p:strVal val="visible"/>
                                      </p:to>
                                    </p:set>
                                    <p:animEffect filter="dissolve" transition="in">
                                      <p:cBhvr>
                                        <p:cTn id="12" dur="5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1" grpId="1"/>
      <p:bldP build="whole" bldLvl="1" animBg="1" rev="0" advAuto="0" spid="150" grpId="2"/>
    </p:bldLst>
  </p:timing>
</p:sld>
</file>

<file path=ppt/theme/theme1.xml><?xml version="1.0" encoding="utf-8"?>
<a:theme xmlns:a="http://schemas.openxmlformats.org/drawingml/2006/main" xmlns:r="http://schemas.openxmlformats.org/officeDocument/2006/relationships" name="Blank Presentation">
  <a:themeElements>
    <a:clrScheme name="Blank Presentatio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lank Presentation">
      <a:majorFont>
        <a:latin typeface="Helvetica"/>
        <a:ea typeface="Helvetica"/>
        <a:cs typeface="Helvetica"/>
      </a:majorFont>
      <a:minorFont>
        <a:latin typeface="Arial"/>
        <a:ea typeface="Arial"/>
        <a:cs typeface="Arial"/>
      </a:minorFont>
    </a:fontScheme>
    <a:fmtScheme name="Blank Pre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nk Presentation">
  <a:themeElements>
    <a:clrScheme name="Blank Presentatio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lank Presentation">
      <a:majorFont>
        <a:latin typeface="Helvetica"/>
        <a:ea typeface="Helvetica"/>
        <a:cs typeface="Helvetica"/>
      </a:majorFont>
      <a:minorFont>
        <a:latin typeface="Arial"/>
        <a:ea typeface="Arial"/>
        <a:cs typeface="Arial"/>
      </a:minorFont>
    </a:fontScheme>
    <a:fmtScheme name="Blank Pre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