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6"/>
    <p:restoredTop sz="94737"/>
  </p:normalViewPr>
  <p:slideViewPr>
    <p:cSldViewPr snapToGrid="0" snapToObjects="1">
      <p:cViewPr varScale="1">
        <p:scale>
          <a:sx n="117" d="100"/>
          <a:sy n="117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1936" cy="4005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199" cy="4808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85940" y="840866"/>
            <a:ext cx="5291700" cy="421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lIns="102825" tIns="51400" rIns="102825" bIns="5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2066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lIns="102825" tIns="51400" rIns="102825" bIns="51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099" cy="5319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1937" cy="4005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300" cy="4808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8099" cy="5319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1" cy="4008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18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" name="Shape 64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508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5275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722312" y="4406903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6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52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RxLogixTitle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500" cy="685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/>
          <p:nvPr/>
        </p:nvSpPr>
        <p:spPr>
          <a:xfrm>
            <a:off x="584200" y="1068388"/>
            <a:ext cx="228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RxLogix Corporation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596900" y="3860800"/>
            <a:ext cx="7581900" cy="16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4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50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27550" y="1763716"/>
            <a:ext cx="38100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3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4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4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6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2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8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Times New Roman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254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381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27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RxLogixTitle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500" cy="685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685800" y="18034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/>
          <p:nvPr/>
        </p:nvSpPr>
        <p:spPr>
          <a:xfrm>
            <a:off x="584200" y="1068388"/>
            <a:ext cx="228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RxLogix Corporation</a:t>
            </a:r>
          </a:p>
        </p:txBody>
      </p:sp>
      <p:cxnSp>
        <p:nvCxnSpPr>
          <p:cNvPr id="43" name="Shape 43"/>
          <p:cNvCxnSpPr/>
          <p:nvPr/>
        </p:nvCxnSpPr>
        <p:spPr>
          <a:xfrm>
            <a:off x="685800" y="3479800"/>
            <a:ext cx="4495800" cy="0"/>
          </a:xfrm>
          <a:prstGeom prst="straightConnector1">
            <a:avLst/>
          </a:prstGeom>
          <a:noFill/>
          <a:ln w="25400" cap="rnd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596900" y="3860800"/>
            <a:ext cx="7581900" cy="16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596902" y="1993900"/>
            <a:ext cx="8064600" cy="13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80799" y="584701"/>
            <a:ext cx="8553600" cy="5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73100" marR="0" lvl="1" indent="-2540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41400" marR="0" lvl="2" indent="-2159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7800" marR="0" lvl="3" indent="-2032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6900" marR="0" lvl="4" indent="-2032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2159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11500" marR="0" lvl="6" indent="-2032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56100" marR="0" lvl="7" indent="-2032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019800" marR="0" lvl="8" indent="-2159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80799" y="1284614"/>
            <a:ext cx="8553600" cy="48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800" marR="0" lvl="0" indent="-304800" algn="l" rtl="0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  <a:defRPr sz="2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73100" marR="0" lvl="1" indent="-254000" algn="l" rtl="0">
              <a:lnSpc>
                <a:spcPct val="98000"/>
              </a:lnSpc>
              <a:spcBef>
                <a:spcPts val="0"/>
              </a:spcBef>
              <a:spcAft>
                <a:spcPts val="1100"/>
              </a:spcAft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41400" marR="0" lvl="2" indent="-215900" algn="l" rtl="0">
              <a:lnSpc>
                <a:spcPct val="98000"/>
              </a:lnSpc>
              <a:spcBef>
                <a:spcPts val="0"/>
              </a:spcBef>
              <a:spcAft>
                <a:spcPts val="80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7800" marR="0" lvl="3" indent="-203200" algn="l" rtl="0">
              <a:lnSpc>
                <a:spcPct val="98000"/>
              </a:lnSpc>
              <a:spcBef>
                <a:spcPts val="0"/>
              </a:spcBef>
              <a:spcAft>
                <a:spcPts val="50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6900" marR="0" lvl="4" indent="-2032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2159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11500" marR="0" lvl="6" indent="-2032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56100" marR="0" lvl="7" indent="-2032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019800" marR="0" lvl="8" indent="-2159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721300" cy="2721600"/>
          </a:xfrm>
          <a:prstGeom prst="rect">
            <a:avLst/>
          </a:prstGeom>
          <a:noFill/>
          <a:ln>
            <a:noFill/>
          </a:ln>
        </p:spPr>
        <p:txBody>
          <a:bodyPr lIns="82925" tIns="82925" rIns="82925" bIns="82925" anchor="t" anchorCtr="0"/>
          <a:lstStyle>
            <a:lvl1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2540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41400" marR="0" lvl="2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900" marR="0" lvl="4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11500" marR="0" lvl="6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56100" marR="0" lvl="7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019800" marR="0" lvl="8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721300" cy="2721600"/>
          </a:xfrm>
          <a:prstGeom prst="rect">
            <a:avLst/>
          </a:prstGeom>
          <a:noFill/>
          <a:ln>
            <a:noFill/>
          </a:ln>
        </p:spPr>
        <p:txBody>
          <a:bodyPr lIns="82925" tIns="82925" rIns="82925" bIns="82925" anchor="t" anchorCtr="0"/>
          <a:lstStyle>
            <a:lvl1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2540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41400" marR="0" lvl="2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900" marR="0" lvl="4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11500" marR="0" lvl="6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56100" marR="0" lvl="7" indent="-2032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019800" marR="0" lvl="8" indent="-2159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721300" cy="2721600"/>
          </a:xfrm>
          <a:prstGeom prst="rect">
            <a:avLst/>
          </a:prstGeom>
          <a:noFill/>
          <a:ln>
            <a:noFill/>
          </a:ln>
        </p:spPr>
        <p:txBody>
          <a:bodyPr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300" cy="36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300" cy="36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50000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ct val="56000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5867400" y="6370637"/>
            <a:ext cx="2743200" cy="25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RxLogix Corporation, Confidential, Copyright </a:t>
            </a:r>
            <a:r>
              <a:rPr lang="en-US" sz="7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2010    </a:t>
            </a:r>
            <a:fld id="{00000000-1234-1234-1234-123412341234}" type="slidenum">
              <a:rPr lang="en-US" sz="10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84200" y="228600"/>
            <a:ext cx="7721700" cy="9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65150" y="1763716"/>
            <a:ext cx="7772400" cy="43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0" algn="l" rtl="0">
              <a:spcBef>
                <a:spcPts val="644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01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30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59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431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575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5867400" y="6370637"/>
            <a:ext cx="2743200" cy="25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RxLogix Corporation, Confidential, Copyright </a:t>
            </a:r>
            <a:r>
              <a:rPr lang="en-US" sz="7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US" sz="800" b="0" i="0" u="none" strike="noStrike" cap="none">
                <a:solidFill>
                  <a:srgbClr val="81BB30"/>
                </a:solidFill>
                <a:latin typeface="Calibri"/>
                <a:ea typeface="Calibri"/>
                <a:cs typeface="Calibri"/>
                <a:sym typeface="Calibri"/>
              </a:rPr>
              <a:t>2010    </a:t>
            </a:r>
            <a:fld id="{00000000-1234-1234-1234-123412341234}" type="slidenum">
              <a:rPr lang="en-US" sz="10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ils.org/3.3.9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docs.grails.org/2.5.5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dkman.io/install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rails.org/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596902" y="1937381"/>
            <a:ext cx="8064600" cy="135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/>
              <a:t>Introduction to Grails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96902" y="1965464"/>
            <a:ext cx="8382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5961975" y="4709850"/>
            <a:ext cx="2699400" cy="9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400">
                <a:solidFill>
                  <a:srgbClr val="FFFFFF"/>
                </a:solidFill>
              </a:rPr>
              <a:t>Sachin Verma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Creating a Grails Application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80975" y="1668474"/>
            <a:ext cx="8564700" cy="44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command line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1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create-app &lt;app-name&gt;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IntelliJ IDEA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Grails - Scaffolding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80975" y="1564925"/>
            <a:ext cx="8564700" cy="43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Generates certain artifacts that could be used to show the basic functionality of the application.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Quickly generates CRUD interfaces for an existing domain.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relate how Grails’ controller and view layers interact with our domain model.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Scaffolding comes in two flavors: 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(Runtime)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○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(Template-driven)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Dynamic Scaffolding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80975" y="1783550"/>
            <a:ext cx="8564700" cy="41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CRUD application’s controller logic and views are generated at runtime.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uses  Reflection and 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Groovy’s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Metaprogramming.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   scaffold  =  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DomainClass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80987" y="227012"/>
            <a:ext cx="8564562" cy="1311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Static or Template driven Scaffolding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20662" y="1655761"/>
            <a:ext cx="8564562" cy="4464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generate-views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Generates views for the specified domain class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generate-controller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Generates a controller and service for the specified domain class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generate-all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Generates both a controller and associated views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Different Environments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80975" y="1875601"/>
            <a:ext cx="8564700" cy="40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supports the concept of environments: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</a:p>
          <a:p>
            <a:pPr marL="1293812" marR="0" lvl="2" indent="-2905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prod run-app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</a:p>
          <a:p>
            <a:pPr marL="1293812" marR="0" lvl="2" indent="-2905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test run-app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</a:p>
          <a:p>
            <a:pPr marL="1293812" marR="0" lvl="2" indent="-2905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dev run-app</a:t>
            </a:r>
          </a:p>
          <a:p>
            <a:pPr marL="0" marR="0" lvl="0" indent="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Grails Configurations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80975" y="1610950"/>
            <a:ext cx="8564700" cy="429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Location: &lt;Application&gt;/grails-app/conf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application.groovy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logback.groovy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application.groovy</a:t>
            </a:r>
            <a:endParaRPr lang="en-US" sz="4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80975" y="1818051"/>
            <a:ext cx="8564700" cy="408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grails-app/conf/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application.groovy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Contains application level constants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 specific constant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80987" y="531812"/>
            <a:ext cx="85645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application.groovy</a:t>
            </a:r>
            <a:endParaRPr lang="en-US" sz="4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80975" y="1818051"/>
            <a:ext cx="8564700" cy="408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{//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configuration}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hibernate{//hibernate configuration}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environments{//environment specific overrides}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Configuring Data Sources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80975" y="1656975"/>
            <a:ext cx="8564700" cy="424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Settings </a:t>
            </a:r>
            <a:r>
              <a:rPr lang="en-US" sz="24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application.groovy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1" indent="-2270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driverClassName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is the class name of the JDBC driver.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is the username used to establish a JDBC connection.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is the password used to establish a JDBC connection.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is the JDBC URL of the database.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logSql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setting enables SQL logging.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80987" y="1439862"/>
            <a:ext cx="8564562" cy="496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1" indent="-2270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dbCreate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specifies whether to autogenerate the database from the domain model. Options: create-drop, create, update, validate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pooled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specifies whether to use a pool of connections (it defaults to true).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dialect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This is a string or class that represents the Hibernate dialect used to communicate with the database.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80912" y="1617976"/>
            <a:ext cx="8564700" cy="40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Grails and why?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is using it?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lang="en-US"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a Grails Application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Scaffolding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Configuration 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80987" y="1439862"/>
            <a:ext cx="8564562" cy="496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lang="en-US" sz="18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buClr>
                <a:srgbClr val="000000"/>
              </a:buClr>
              <a:buSzPct val="25000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{</a:t>
            </a:r>
            <a:endParaRPr lang="en-US" sz="18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pooled = true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driverClassName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'</a:t>
            </a: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org.hsqldb.jdbcDriver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 = 'root'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 = ‘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rx</a:t>
            </a: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dbCreate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"create-drop" // one of 'create', 'create-</a:t>
            </a: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drop','update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lang="en-US" sz="18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jdbc:hsqldb:mem:devDB</a:t>
            </a:r>
            <a:r>
              <a:rPr lang="en-US" sz="18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lvl="1">
              <a:spcBef>
                <a:spcPts val="1400"/>
              </a:spcBef>
              <a:buClr>
                <a:srgbClr val="000000"/>
              </a:buClr>
              <a:buSzPct val="25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sz="18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lang="en-US" sz="18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80975" y="1749025"/>
            <a:ext cx="8564700" cy="465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hibernate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cache.use_second_level_cache=true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cache.use_query_cache=true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cache.provider_class='com.opensymphony.oscache.hibernate.OSCacheProvider'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Environment specific settings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80912" y="1668474"/>
            <a:ext cx="8564700" cy="461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environments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dbCreate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"create-drop"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jdbc:hsqldb:mem:devDB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dbCreate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"update"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"</a:t>
            </a:r>
            <a:r>
              <a:rPr lang="en-US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jdbc:hsqldb:mem:testDb</a:t>
            </a:r>
            <a:r>
              <a:rPr lang="en-US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}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lang="en-US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Deploying the Application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80975" y="1656975"/>
            <a:ext cx="8564700" cy="475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WAR file is the standardized mechanism for deployment in the Java world.  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J2EE Web Container supports WAR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war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run-war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Grails Frequently used commands	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80925" y="1380825"/>
            <a:ext cx="8564700" cy="474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create-app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clean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compile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run-app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generate-all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generate-controller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generate-views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help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war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292100" y="2735261"/>
            <a:ext cx="8564562" cy="3455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1" i="1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280987" y="561975"/>
            <a:ext cx="8564562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80987" y="1439862"/>
            <a:ext cx="8564562" cy="496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Grails Online Documentation</a:t>
            </a:r>
          </a:p>
          <a:p>
            <a:pPr marL="430212" lvl="0" indent="-328612">
              <a:spcBef>
                <a:spcPts val="1400"/>
              </a:spcBef>
              <a:buClr>
                <a:srgbClr val="CCCCFF"/>
              </a:buClr>
              <a:buSzPct val="25000"/>
            </a:pPr>
            <a:r>
              <a:rPr lang="en-IN" sz="2400" dirty="0">
                <a:hlinkClick r:id="rId3"/>
              </a:rPr>
              <a:t>https://docs.grails.org/3.3.9/</a:t>
            </a:r>
            <a:endParaRPr lang="en-US" sz="2400" u="sng" dirty="0">
              <a:solidFill>
                <a:schemeClr val="hlink"/>
              </a:solidFill>
              <a:hlinkClick r:id="rId4"/>
            </a:endParaRP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Definitive Guide to Grails – Rocher &amp; Brown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700" cy="5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80975" y="1687027"/>
            <a:ext cx="8564700" cy="370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Environments dev / test / prod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Frequently Used Commands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Grails?	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80975" y="1606451"/>
            <a:ext cx="8564700" cy="437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Source, full stack, web application framework for the JVM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Groovy and is built on “convention over configuration” philosophy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high productivity framework which is used for rapid application development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the MVC pattern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why another framework?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80975" y="1541899"/>
            <a:ext cx="8564700" cy="41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Easy-to-use web framework for the Java platform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Re-use existing Java technologies such as Hibernate and Spring under a single interface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XML configuration. Based on “convention over configuration” and more agile dev cycle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Ready-to-use development environment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use scaffolded views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why another framework?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80975" y="1645450"/>
            <a:ext cx="8564700" cy="407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 ORM based on Hibernate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Availability of additional functionality through the use of plugins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Strong dynamic programming capabilities using metaprogramming and mixins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Includes the deployment container, database, build system and test harness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Alright! But who uses it?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80975" y="1392299"/>
            <a:ext cx="8564700" cy="473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0212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Starting to be accepted as a leading Java framework.</a:t>
            </a:r>
          </a:p>
          <a:p>
            <a:pPr marL="430212" marR="0" lvl="0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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of the companies: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Sky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ESPN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Atlassian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NetFlix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eHarmony</a:t>
            </a:r>
          </a:p>
          <a:p>
            <a:pPr marL="862012" marR="0" lvl="1" indent="-3286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Virtuwell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8370-DF64-1745-B598-6C2A45FA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FF"/>
                </a:solidFill>
              </a:rPr>
              <a:t>Installation using SDKMAN (Best Way)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2067-14B9-CE40-A60F-DCD7DF752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799" y="1284614"/>
            <a:ext cx="8553600" cy="48303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Setup JDK Home</a:t>
            </a:r>
            <a:endParaRPr lang="en-IN" sz="1600" i="0" dirty="0"/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i="0" dirty="0"/>
              <a:t>	export JAVA_HOME=/Library/Java/Home export 	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i="0" dirty="0"/>
              <a:t>	PATH="$PATH:$JAVA_HOME/bin”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endParaRPr lang="en-IN" sz="1600" i="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0" dirty="0"/>
              <a:t>Install SDKMAN follow steps </a:t>
            </a:r>
            <a:r>
              <a:rPr lang="en-US" sz="1600" i="0" dirty="0">
                <a:hlinkClick r:id="rId2"/>
              </a:rPr>
              <a:t>here</a:t>
            </a:r>
            <a:r>
              <a:rPr lang="en-US" sz="1600" i="0" dirty="0"/>
              <a:t>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US" sz="1600" i="0" dirty="0"/>
              <a:t>	</a:t>
            </a:r>
            <a:r>
              <a:rPr lang="en-IN" sz="1600" dirty="0"/>
              <a:t> curl -s "https://</a:t>
            </a:r>
            <a:r>
              <a:rPr lang="en-IN" sz="1600" dirty="0" err="1"/>
              <a:t>get.sdkman.io</a:t>
            </a:r>
            <a:r>
              <a:rPr lang="en-IN" sz="1600" dirty="0"/>
              <a:t>" | bash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i="0" dirty="0"/>
              <a:t>	</a:t>
            </a:r>
            <a:r>
              <a:rPr lang="en-IN" sz="1600" dirty="0"/>
              <a:t> source "$HOME/.</a:t>
            </a:r>
            <a:r>
              <a:rPr lang="en-IN" sz="1600" dirty="0" err="1"/>
              <a:t>sdkman</a:t>
            </a:r>
            <a:r>
              <a:rPr lang="en-IN" sz="1600" dirty="0"/>
              <a:t>/bin/</a:t>
            </a:r>
            <a:r>
              <a:rPr lang="en-IN" sz="1600" dirty="0" err="1"/>
              <a:t>sdkman-init.sh</a:t>
            </a:r>
            <a:r>
              <a:rPr lang="en-IN" sz="1600" dirty="0"/>
              <a:t>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i="0" dirty="0"/>
              <a:t>	</a:t>
            </a:r>
            <a:r>
              <a:rPr lang="en-IN" sz="1600" dirty="0"/>
              <a:t> </a:t>
            </a:r>
            <a:r>
              <a:rPr lang="en-IN" sz="1600" dirty="0" err="1"/>
              <a:t>sdk</a:t>
            </a:r>
            <a:r>
              <a:rPr lang="en-IN" sz="1600" dirty="0"/>
              <a:t> version</a:t>
            </a:r>
            <a:endParaRPr lang="en-US" sz="1600" i="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i="0" dirty="0"/>
              <a:t>Execute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dirty="0"/>
              <a:t>	</a:t>
            </a:r>
            <a:r>
              <a:rPr lang="en-IN" sz="1600" dirty="0" err="1"/>
              <a:t>sdk</a:t>
            </a:r>
            <a:r>
              <a:rPr lang="en-IN" sz="1600" dirty="0"/>
              <a:t> install grails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i="0" dirty="0"/>
              <a:t>Execute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dirty="0"/>
              <a:t>	</a:t>
            </a:r>
            <a:r>
              <a:rPr lang="en-IN" sz="1600" dirty="0" err="1"/>
              <a:t>sdk</a:t>
            </a:r>
            <a:r>
              <a:rPr lang="en-IN" sz="1600" dirty="0"/>
              <a:t> install grails 3.3.9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dirty="0"/>
              <a:t>	</a:t>
            </a:r>
            <a:r>
              <a:rPr lang="en-IN" sz="1600" dirty="0" err="1"/>
              <a:t>sdk</a:t>
            </a:r>
            <a:r>
              <a:rPr lang="en-IN" sz="1600" dirty="0"/>
              <a:t> u grails 3.3.9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i="0" dirty="0"/>
              <a:t>Execute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IN" sz="1600" i="0" dirty="0"/>
              <a:t>	</a:t>
            </a:r>
            <a:r>
              <a:rPr lang="en-IN" sz="1600" dirty="0"/>
              <a:t>grails</a:t>
            </a:r>
            <a:endParaRPr lang="en-US" sz="1600" dirty="0"/>
          </a:p>
          <a:p>
            <a:pPr marL="0" indent="0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6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80799" y="584701"/>
            <a:ext cx="8553600" cy="586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FFFF"/>
                </a:solidFill>
              </a:rPr>
              <a:t>Manual Installation Steps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799" y="1284614"/>
            <a:ext cx="8553600" cy="48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Download</a:t>
            </a:r>
            <a:r>
              <a:rPr lang="en-US" sz="1800"/>
              <a:t> a binary distribution of Grails and extract the resulting zip file to a location of your choice</a:t>
            </a:r>
          </a:p>
          <a:p>
            <a:pPr marL="457200" lvl="0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/>
              <a:t>Set the GRAILS_HOME environment variable to the location where you extracted the zip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/>
              <a:t>On Unix/Linux based systems this is typically a matter of adding something like the following export GRAILS_HOME=/path/to/grails to your profile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/>
              <a:t>On Windows this is typically a matter of setting an environment variable under My Computer/Advanced/Environment Variables</a:t>
            </a:r>
          </a:p>
          <a:p>
            <a:pPr marL="457200" lvl="0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/>
              <a:t>Then add the bin directory to your PATH variable: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/>
              <a:t>On Unix/Linux based systems this can be done by adding export PATH="$PATH:$GRAILS_HOME/bin" to your profile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/>
              <a:t>On Windows this is done by modifying the Path environment variable under My Computer/Advanced/Environment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B2B3B2"/>
      </a:lt1>
      <a:dk2>
        <a:srgbClr val="000000"/>
      </a:dk2>
      <a:lt2>
        <a:srgbClr val="808080"/>
      </a:lt2>
      <a:accent1>
        <a:srgbClr val="C0D563"/>
      </a:accent1>
      <a:accent2>
        <a:srgbClr val="333399"/>
      </a:accent2>
      <a:accent3>
        <a:srgbClr val="D5D6D5"/>
      </a:accent3>
      <a:accent4>
        <a:srgbClr val="000000"/>
      </a:accent4>
      <a:accent5>
        <a:srgbClr val="DCE7B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B2B3B2"/>
      </a:lt1>
      <a:dk2>
        <a:srgbClr val="000000"/>
      </a:dk2>
      <a:lt2>
        <a:srgbClr val="808080"/>
      </a:lt2>
      <a:accent1>
        <a:srgbClr val="C0D563"/>
      </a:accent1>
      <a:accent2>
        <a:srgbClr val="333399"/>
      </a:accent2>
      <a:accent3>
        <a:srgbClr val="D5D6D5"/>
      </a:accent3>
      <a:accent4>
        <a:srgbClr val="000000"/>
      </a:accent4>
      <a:accent5>
        <a:srgbClr val="DCE7B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8833</TotalTime>
  <Words>989</Words>
  <Application>Microsoft Macintosh PowerPoint</Application>
  <PresentationFormat>On-screen Show (4:3)</PresentationFormat>
  <Paragraphs>167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Noto Sans Symbols</vt:lpstr>
      <vt:lpstr>Times New Roman</vt:lpstr>
      <vt:lpstr>Blank Presentation</vt:lpstr>
      <vt:lpstr>Blank Presentation</vt:lpstr>
      <vt:lpstr>Introduction to Grails</vt:lpstr>
      <vt:lpstr>Agenda </vt:lpstr>
      <vt:lpstr>Agenda </vt:lpstr>
      <vt:lpstr>What is Grails? </vt:lpstr>
      <vt:lpstr>But why another framework?</vt:lpstr>
      <vt:lpstr>But why another framework?</vt:lpstr>
      <vt:lpstr>Alright! But who uses it?</vt:lpstr>
      <vt:lpstr>Installation using SDKMAN (Best Way)</vt:lpstr>
      <vt:lpstr>Manual Installation Steps</vt:lpstr>
      <vt:lpstr>Creating a Grails Application</vt:lpstr>
      <vt:lpstr>Grails - Scaffolding</vt:lpstr>
      <vt:lpstr>Dynamic Scaffolding</vt:lpstr>
      <vt:lpstr>Static or Template driven Scaffolding</vt:lpstr>
      <vt:lpstr>Different Environments</vt:lpstr>
      <vt:lpstr>Grails Configurations</vt:lpstr>
      <vt:lpstr>application.groovy</vt:lpstr>
      <vt:lpstr>application.groovy</vt:lpstr>
      <vt:lpstr>Configuring Data Sources</vt:lpstr>
      <vt:lpstr>DataSource</vt:lpstr>
      <vt:lpstr>DataSource</vt:lpstr>
      <vt:lpstr>Hibernate</vt:lpstr>
      <vt:lpstr>Environment specific settings</vt:lpstr>
      <vt:lpstr>Deploying the Application</vt:lpstr>
      <vt:lpstr>Grails Frequently used commands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Grails</dc:title>
  <cp:lastModifiedBy>Sachin Verma</cp:lastModifiedBy>
  <cp:revision>12</cp:revision>
  <dcterms:modified xsi:type="dcterms:W3CDTF">2020-03-11T16:17:34Z</dcterms:modified>
</cp:coreProperties>
</file>