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1227-8AD5-497B-AA50-2C26DE75F5D7}" type="datetimeFigureOut">
              <a:rPr lang="en-GB" smtClean="0"/>
              <a:pPr/>
              <a:t>16/12/2016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6896-3ACD-4750-B88F-D83943FA30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9" descr="Peter Ki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5496" y="5668279"/>
            <a:ext cx="1181100" cy="1181101"/>
          </a:xfrm>
          <a:prstGeom prst="rect">
            <a:avLst/>
          </a:prstGeom>
          <a:noFill/>
        </p:spPr>
      </p:pic>
      <p:pic>
        <p:nvPicPr>
          <p:cNvPr id="5" name="Picture 4" descr="pk picture.jpg"/>
          <p:cNvPicPr>
            <a:picLocks noChangeAspect="1"/>
          </p:cNvPicPr>
          <p:nvPr/>
        </p:nvPicPr>
        <p:blipFill>
          <a:blip r:embed="rId3" cstate="print"/>
          <a:srcRect t="10255" r="17393" b="15255"/>
          <a:stretch>
            <a:fillRect/>
          </a:stretch>
        </p:blipFill>
        <p:spPr>
          <a:xfrm>
            <a:off x="107688" y="7200"/>
            <a:ext cx="1367968" cy="1441580"/>
          </a:xfrm>
          <a:prstGeom prst="rect">
            <a:avLst/>
          </a:prstGeom>
        </p:spPr>
      </p:pic>
      <p:grpSp>
        <p:nvGrpSpPr>
          <p:cNvPr id="2171" name="Group 2170"/>
          <p:cNvGrpSpPr/>
          <p:nvPr/>
        </p:nvGrpSpPr>
        <p:grpSpPr>
          <a:xfrm>
            <a:off x="-508" y="4869160"/>
            <a:ext cx="9170860" cy="720080"/>
            <a:chOff x="0" y="1412776"/>
            <a:chExt cx="9170860" cy="720080"/>
          </a:xfrm>
        </p:grpSpPr>
        <p:grpSp>
          <p:nvGrpSpPr>
            <p:cNvPr id="2172" name="Group 2171"/>
            <p:cNvGrpSpPr/>
            <p:nvPr/>
          </p:nvGrpSpPr>
          <p:grpSpPr>
            <a:xfrm>
              <a:off x="0" y="1412776"/>
              <a:ext cx="540060" cy="720080"/>
              <a:chOff x="0" y="1412776"/>
              <a:chExt cx="540060" cy="720080"/>
            </a:xfrm>
          </p:grpSpPr>
          <p:cxnSp>
            <p:nvCxnSpPr>
              <p:cNvPr id="2513" name="Straight Connector 251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4" name="Straight Connector 251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5" name="Straight Connector 251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6" name="Straight Connector 251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7" name="Straight Connector 251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8" name="Straight Connector 251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9" name="Straight Connector 251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0" name="Straight Connector 251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1" name="Straight Connector 252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2" name="Straight Connector 252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3" name="Straight Connector 252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4" name="Straight Connector 252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5" name="Straight Connector 252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6" name="Straight Connector 252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7" name="Straight Connector 252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8" name="Straight Connector 252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3" name="Group 2172"/>
            <p:cNvGrpSpPr/>
            <p:nvPr/>
          </p:nvGrpSpPr>
          <p:grpSpPr>
            <a:xfrm>
              <a:off x="431540" y="1412776"/>
              <a:ext cx="540060" cy="720080"/>
              <a:chOff x="0" y="1412776"/>
              <a:chExt cx="540060" cy="720080"/>
            </a:xfrm>
          </p:grpSpPr>
          <p:cxnSp>
            <p:nvCxnSpPr>
              <p:cNvPr id="2497" name="Straight Connector 249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8" name="Straight Connector 249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9" name="Straight Connector 249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0" name="Straight Connector 249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1" name="Straight Connector 250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2" name="Straight Connector 250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3" name="Straight Connector 250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4" name="Straight Connector 250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5" name="Straight Connector 250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6" name="Straight Connector 250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7" name="Straight Connector 250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8" name="Straight Connector 250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9" name="Straight Connector 250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0" name="Straight Connector 250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1" name="Straight Connector 251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2" name="Straight Connector 251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4" name="Group 2173"/>
            <p:cNvGrpSpPr/>
            <p:nvPr/>
          </p:nvGrpSpPr>
          <p:grpSpPr>
            <a:xfrm>
              <a:off x="863080" y="1412776"/>
              <a:ext cx="540060" cy="720080"/>
              <a:chOff x="0" y="1412776"/>
              <a:chExt cx="540060" cy="720080"/>
            </a:xfrm>
          </p:grpSpPr>
          <p:cxnSp>
            <p:nvCxnSpPr>
              <p:cNvPr id="2481" name="Straight Connector 248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2" name="Straight Connector 248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3" name="Straight Connector 248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4" name="Straight Connector 248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5" name="Straight Connector 248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6" name="Straight Connector 248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7" name="Straight Connector 248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8" name="Straight Connector 248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9" name="Straight Connector 248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0" name="Straight Connector 248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1" name="Straight Connector 249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2" name="Straight Connector 249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3" name="Straight Connector 249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4" name="Straight Connector 249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5" name="Straight Connector 249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6" name="Straight Connector 249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5" name="Group 2174"/>
            <p:cNvGrpSpPr/>
            <p:nvPr/>
          </p:nvGrpSpPr>
          <p:grpSpPr>
            <a:xfrm>
              <a:off x="1294620" y="1412776"/>
              <a:ext cx="540060" cy="720080"/>
              <a:chOff x="0" y="1412776"/>
              <a:chExt cx="540060" cy="720080"/>
            </a:xfrm>
          </p:grpSpPr>
          <p:cxnSp>
            <p:nvCxnSpPr>
              <p:cNvPr id="2465" name="Straight Connector 246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6" name="Straight Connector 246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7" name="Straight Connector 246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8" name="Straight Connector 246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9" name="Straight Connector 246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0" name="Straight Connector 246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1" name="Straight Connector 247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2" name="Straight Connector 247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3" name="Straight Connector 247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4" name="Straight Connector 247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5" name="Straight Connector 247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6" name="Straight Connector 247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7" name="Straight Connector 247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8" name="Straight Connector 247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9" name="Straight Connector 247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0" name="Straight Connector 247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6" name="Group 2175"/>
            <p:cNvGrpSpPr/>
            <p:nvPr/>
          </p:nvGrpSpPr>
          <p:grpSpPr>
            <a:xfrm>
              <a:off x="1726160" y="1412776"/>
              <a:ext cx="540060" cy="720080"/>
              <a:chOff x="0" y="1412776"/>
              <a:chExt cx="540060" cy="720080"/>
            </a:xfrm>
          </p:grpSpPr>
          <p:cxnSp>
            <p:nvCxnSpPr>
              <p:cNvPr id="2449" name="Straight Connector 244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0" name="Straight Connector 244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1" name="Straight Connector 245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2" name="Straight Connector 245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3" name="Straight Connector 245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4" name="Straight Connector 245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5" name="Straight Connector 245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6" name="Straight Connector 245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7" name="Straight Connector 245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8" name="Straight Connector 245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9" name="Straight Connector 245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0" name="Straight Connector 245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1" name="Straight Connector 246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2" name="Straight Connector 246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3" name="Straight Connector 246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4" name="Straight Connector 246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7" name="Group 2176"/>
            <p:cNvGrpSpPr/>
            <p:nvPr/>
          </p:nvGrpSpPr>
          <p:grpSpPr>
            <a:xfrm>
              <a:off x="2157700" y="1412776"/>
              <a:ext cx="540060" cy="720080"/>
              <a:chOff x="0" y="1412776"/>
              <a:chExt cx="540060" cy="720080"/>
            </a:xfrm>
          </p:grpSpPr>
          <p:cxnSp>
            <p:nvCxnSpPr>
              <p:cNvPr id="2433" name="Straight Connector 243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4" name="Straight Connector 243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5" name="Straight Connector 243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6" name="Straight Connector 243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7" name="Straight Connector 243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8" name="Straight Connector 243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9" name="Straight Connector 243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0" name="Straight Connector 243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1" name="Straight Connector 244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2" name="Straight Connector 244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3" name="Straight Connector 244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4" name="Straight Connector 244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5" name="Straight Connector 244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6" name="Straight Connector 244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7" name="Straight Connector 244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8" name="Straight Connector 244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8" name="Group 2177"/>
            <p:cNvGrpSpPr/>
            <p:nvPr/>
          </p:nvGrpSpPr>
          <p:grpSpPr>
            <a:xfrm>
              <a:off x="2589240" y="1412776"/>
              <a:ext cx="540060" cy="720080"/>
              <a:chOff x="0" y="1412776"/>
              <a:chExt cx="540060" cy="720080"/>
            </a:xfrm>
          </p:grpSpPr>
          <p:cxnSp>
            <p:nvCxnSpPr>
              <p:cNvPr id="2417" name="Straight Connector 241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8" name="Straight Connector 241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9" name="Straight Connector 241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0" name="Straight Connector 241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1" name="Straight Connector 242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2" name="Straight Connector 242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3" name="Straight Connector 242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4" name="Straight Connector 242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5" name="Straight Connector 242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6" name="Straight Connector 242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9" name="Straight Connector 242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0" name="Straight Connector 242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1" name="Straight Connector 243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2" name="Straight Connector 243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9" name="Group 2178"/>
            <p:cNvGrpSpPr/>
            <p:nvPr/>
          </p:nvGrpSpPr>
          <p:grpSpPr>
            <a:xfrm>
              <a:off x="3020780" y="1412776"/>
              <a:ext cx="540060" cy="720080"/>
              <a:chOff x="0" y="1412776"/>
              <a:chExt cx="540060" cy="720080"/>
            </a:xfrm>
          </p:grpSpPr>
          <p:cxnSp>
            <p:nvCxnSpPr>
              <p:cNvPr id="2401" name="Straight Connector 240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2" name="Straight Connector 240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3" name="Straight Connector 240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4" name="Straight Connector 240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5" name="Straight Connector 240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6" name="Straight Connector 240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7" name="Straight Connector 240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8" name="Straight Connector 240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9" name="Straight Connector 240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2" name="Straight Connector 241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3" name="Straight Connector 241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4" name="Straight Connector 241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5" name="Straight Connector 241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6" name="Straight Connector 241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0" name="Group 2179"/>
            <p:cNvGrpSpPr/>
            <p:nvPr/>
          </p:nvGrpSpPr>
          <p:grpSpPr>
            <a:xfrm>
              <a:off x="3452320" y="1412776"/>
              <a:ext cx="540060" cy="720080"/>
              <a:chOff x="0" y="1412776"/>
              <a:chExt cx="540060" cy="720080"/>
            </a:xfrm>
          </p:grpSpPr>
          <p:cxnSp>
            <p:nvCxnSpPr>
              <p:cNvPr id="2385" name="Straight Connector 238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6" name="Straight Connector 238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7" name="Straight Connector 238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8" name="Straight Connector 238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9" name="Straight Connector 238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0" name="Straight Connector 238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1" name="Straight Connector 239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2" name="Straight Connector 239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3" name="Straight Connector 239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4" name="Straight Connector 239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5" name="Straight Connector 239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6" name="Straight Connector 239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7" name="Straight Connector 239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8" name="Straight Connector 239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9" name="Straight Connector 239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0" name="Straight Connector 239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1" name="Group 2180"/>
            <p:cNvGrpSpPr/>
            <p:nvPr/>
          </p:nvGrpSpPr>
          <p:grpSpPr>
            <a:xfrm>
              <a:off x="3883860" y="1412776"/>
              <a:ext cx="540060" cy="720080"/>
              <a:chOff x="0" y="1412776"/>
              <a:chExt cx="540060" cy="720080"/>
            </a:xfrm>
          </p:grpSpPr>
          <p:cxnSp>
            <p:nvCxnSpPr>
              <p:cNvPr id="2369" name="Straight Connector 236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0" name="Straight Connector 236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1" name="Straight Connector 237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2" name="Straight Connector 237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3" name="Straight Connector 237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4" name="Straight Connector 237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5" name="Straight Connector 237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6" name="Straight Connector 237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7" name="Straight Connector 237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8" name="Straight Connector 237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9" name="Straight Connector 237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0" name="Straight Connector 237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1" name="Straight Connector 238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2" name="Straight Connector 238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3" name="Straight Connector 238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4" name="Straight Connector 238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2" name="Group 2181"/>
            <p:cNvGrpSpPr/>
            <p:nvPr/>
          </p:nvGrpSpPr>
          <p:grpSpPr>
            <a:xfrm>
              <a:off x="4315400" y="1412776"/>
              <a:ext cx="540060" cy="720080"/>
              <a:chOff x="0" y="1412776"/>
              <a:chExt cx="540060" cy="720080"/>
            </a:xfrm>
          </p:grpSpPr>
          <p:cxnSp>
            <p:nvCxnSpPr>
              <p:cNvPr id="2353" name="Straight Connector 235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4" name="Straight Connector 235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5" name="Straight Connector 235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6" name="Straight Connector 235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7" name="Straight Connector 235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8" name="Straight Connector 235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9" name="Straight Connector 235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0" name="Straight Connector 235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1" name="Straight Connector 236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2" name="Straight Connector 236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3" name="Straight Connector 236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4" name="Straight Connector 236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5" name="Straight Connector 236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6" name="Straight Connector 236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7" name="Straight Connector 236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8" name="Straight Connector 236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3" name="Group 2182"/>
            <p:cNvGrpSpPr/>
            <p:nvPr/>
          </p:nvGrpSpPr>
          <p:grpSpPr>
            <a:xfrm>
              <a:off x="4746940" y="1412776"/>
              <a:ext cx="540060" cy="720080"/>
              <a:chOff x="0" y="1412776"/>
              <a:chExt cx="540060" cy="720080"/>
            </a:xfrm>
          </p:grpSpPr>
          <p:cxnSp>
            <p:nvCxnSpPr>
              <p:cNvPr id="2337" name="Straight Connector 233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8" name="Straight Connector 233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9" name="Straight Connector 233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0" name="Straight Connector 233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1" name="Straight Connector 234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2" name="Straight Connector 234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3" name="Straight Connector 234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4" name="Straight Connector 234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5" name="Straight Connector 234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6" name="Straight Connector 234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7" name="Straight Connector 234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8" name="Straight Connector 234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9" name="Straight Connector 234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0" name="Straight Connector 234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1" name="Straight Connector 235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2" name="Straight Connector 235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4" name="Group 2183"/>
            <p:cNvGrpSpPr/>
            <p:nvPr/>
          </p:nvGrpSpPr>
          <p:grpSpPr>
            <a:xfrm>
              <a:off x="5178480" y="1412776"/>
              <a:ext cx="540060" cy="720080"/>
              <a:chOff x="0" y="1412776"/>
              <a:chExt cx="540060" cy="720080"/>
            </a:xfrm>
          </p:grpSpPr>
          <p:cxnSp>
            <p:nvCxnSpPr>
              <p:cNvPr id="2321" name="Straight Connector 232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2" name="Straight Connector 232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3" name="Straight Connector 232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4" name="Straight Connector 232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5" name="Straight Connector 232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6" name="Straight Connector 232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7" name="Straight Connector 232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8" name="Straight Connector 232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9" name="Straight Connector 232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0" name="Straight Connector 232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1" name="Straight Connector 233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2" name="Straight Connector 233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3" name="Straight Connector 233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4" name="Straight Connector 233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5" name="Straight Connector 233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6" name="Straight Connector 233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5" name="Group 2184"/>
            <p:cNvGrpSpPr/>
            <p:nvPr/>
          </p:nvGrpSpPr>
          <p:grpSpPr>
            <a:xfrm>
              <a:off x="5610020" y="1412776"/>
              <a:ext cx="540060" cy="720080"/>
              <a:chOff x="0" y="1412776"/>
              <a:chExt cx="540060" cy="720080"/>
            </a:xfrm>
          </p:grpSpPr>
          <p:cxnSp>
            <p:nvCxnSpPr>
              <p:cNvPr id="2305" name="Straight Connector 230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6" name="Straight Connector 230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7" name="Straight Connector 230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8" name="Straight Connector 230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9" name="Straight Connector 230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0" name="Straight Connector 230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1" name="Straight Connector 231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2" name="Straight Connector 231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3" name="Straight Connector 231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4" name="Straight Connector 231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5" name="Straight Connector 231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6" name="Straight Connector 231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7" name="Straight Connector 231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8" name="Straight Connector 231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9" name="Straight Connector 231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0" name="Straight Connector 231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6" name="Group 2185"/>
            <p:cNvGrpSpPr/>
            <p:nvPr/>
          </p:nvGrpSpPr>
          <p:grpSpPr>
            <a:xfrm>
              <a:off x="6041560" y="1412776"/>
              <a:ext cx="540060" cy="720080"/>
              <a:chOff x="0" y="1412776"/>
              <a:chExt cx="540060" cy="720080"/>
            </a:xfrm>
          </p:grpSpPr>
          <p:cxnSp>
            <p:nvCxnSpPr>
              <p:cNvPr id="2289" name="Straight Connector 228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0" name="Straight Connector 228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1" name="Straight Connector 229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Connector 229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3" name="Straight Connector 229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4" name="Straight Connector 229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5" name="Straight Connector 229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6" name="Straight Connector 229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Connector 229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8" name="Straight Connector 229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9" name="Straight Connector 229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0" name="Straight Connector 229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1" name="Straight Connector 230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2" name="Straight Connector 230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3" name="Straight Connector 230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4" name="Straight Connector 230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7" name="Group 2186"/>
            <p:cNvGrpSpPr/>
            <p:nvPr/>
          </p:nvGrpSpPr>
          <p:grpSpPr>
            <a:xfrm>
              <a:off x="6473100" y="1412776"/>
              <a:ext cx="540060" cy="720080"/>
              <a:chOff x="0" y="1412776"/>
              <a:chExt cx="540060" cy="720080"/>
            </a:xfrm>
          </p:grpSpPr>
          <p:cxnSp>
            <p:nvCxnSpPr>
              <p:cNvPr id="2273" name="Straight Connector 227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4" name="Straight Connector 227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5" name="Straight Connector 227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6" name="Straight Connector 227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7" name="Straight Connector 227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8" name="Straight Connector 227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9" name="Straight Connector 227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0" name="Straight Connector 227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1" name="Straight Connector 228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Connector 228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3" name="Straight Connector 228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4" name="Straight Connector 228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5" name="Straight Connector 228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6" name="Straight Connector 228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Connector 228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8" name="Straight Connector 228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8" name="Group 2187"/>
            <p:cNvGrpSpPr/>
            <p:nvPr/>
          </p:nvGrpSpPr>
          <p:grpSpPr>
            <a:xfrm>
              <a:off x="6904640" y="1412776"/>
              <a:ext cx="540060" cy="720080"/>
              <a:chOff x="0" y="1412776"/>
              <a:chExt cx="540060" cy="720080"/>
            </a:xfrm>
          </p:grpSpPr>
          <p:cxnSp>
            <p:nvCxnSpPr>
              <p:cNvPr id="2257" name="Straight Connector 225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8" name="Straight Connector 225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9" name="Straight Connector 225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0" name="Straight Connector 225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Connector 226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2" name="Straight Connector 226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3" name="Straight Connector 226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4" name="Straight Connector 226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5" name="Straight Connector 226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6" name="Straight Connector 226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Connector 226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Connector 226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Connector 226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Connector 226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Connector 227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2" name="Straight Connector 227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9" name="Group 2188"/>
            <p:cNvGrpSpPr/>
            <p:nvPr/>
          </p:nvGrpSpPr>
          <p:grpSpPr>
            <a:xfrm>
              <a:off x="7336180" y="1412776"/>
              <a:ext cx="540060" cy="720080"/>
              <a:chOff x="0" y="1412776"/>
              <a:chExt cx="540060" cy="720080"/>
            </a:xfrm>
          </p:grpSpPr>
          <p:cxnSp>
            <p:nvCxnSpPr>
              <p:cNvPr id="2241" name="Straight Connector 224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2" name="Straight Connector 224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3" name="Straight Connector 224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4" name="Straight Connector 224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5" name="Straight Connector 224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6" name="Straight Connector 224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Connector 224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Connector 224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9" name="Straight Connector 224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0" name="Straight Connector 224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Connector 225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2" name="Straight Connector 225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3" name="Straight Connector 225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Connector 225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5" name="Straight Connector 225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6" name="Straight Connector 225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0" name="Group 2189"/>
            <p:cNvGrpSpPr/>
            <p:nvPr/>
          </p:nvGrpSpPr>
          <p:grpSpPr>
            <a:xfrm>
              <a:off x="7767720" y="1412776"/>
              <a:ext cx="540060" cy="720080"/>
              <a:chOff x="0" y="1412776"/>
              <a:chExt cx="540060" cy="720080"/>
            </a:xfrm>
          </p:grpSpPr>
          <p:cxnSp>
            <p:nvCxnSpPr>
              <p:cNvPr id="2225" name="Straight Connector 222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6" name="Straight Connector 222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Connector 222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Connector 222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9" name="Straight Connector 222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0" name="Straight Connector 222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Connector 223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2" name="Straight Connector 223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3" name="Straight Connector 223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4" name="Straight Connector 223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5" name="Straight Connector 223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6" name="Straight Connector 223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Connector 223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Connector 223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Connector 223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0" name="Straight Connector 223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1" name="Group 2190"/>
            <p:cNvGrpSpPr/>
            <p:nvPr/>
          </p:nvGrpSpPr>
          <p:grpSpPr>
            <a:xfrm>
              <a:off x="8199260" y="1412776"/>
              <a:ext cx="540060" cy="720080"/>
              <a:chOff x="0" y="1412776"/>
              <a:chExt cx="540060" cy="720080"/>
            </a:xfrm>
          </p:grpSpPr>
          <p:cxnSp>
            <p:nvCxnSpPr>
              <p:cNvPr id="2209" name="Straight Connector 220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0" name="Straight Connector 220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Straight Connector 221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Straight Connector 221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3" name="Straight Connector 221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Straight Connector 221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5" name="Straight Connector 221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6" name="Straight Connector 221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Straight Connector 221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Straight Connector 221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9" name="Straight Connector 221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Connector 221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1" name="Straight Connector 222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2" name="Straight Connector 222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Connector 222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Connector 222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2" name="Group 2191"/>
            <p:cNvGrpSpPr/>
            <p:nvPr/>
          </p:nvGrpSpPr>
          <p:grpSpPr>
            <a:xfrm>
              <a:off x="8630800" y="1412776"/>
              <a:ext cx="540060" cy="720080"/>
              <a:chOff x="0" y="1412776"/>
              <a:chExt cx="540060" cy="720080"/>
            </a:xfrm>
          </p:grpSpPr>
          <p:cxnSp>
            <p:nvCxnSpPr>
              <p:cNvPr id="2193" name="Straight Connector 219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Straight Connector 219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Straight Connector 219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6" name="Straight Connector 219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Connector 219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8" name="Straight Connector 219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9" name="Straight Connector 219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0" name="Straight Connector 219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1" name="Straight Connector 220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2" name="Straight Connector 220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3" name="Straight Connector 220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4" name="Straight Connector 220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5" name="Straight Connector 220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Connector 220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Connector 220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Connector 220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0" name="Group 679"/>
          <p:cNvGrpSpPr/>
          <p:nvPr/>
        </p:nvGrpSpPr>
        <p:grpSpPr>
          <a:xfrm>
            <a:off x="0" y="1628800"/>
            <a:ext cx="9170860" cy="720080"/>
            <a:chOff x="0" y="1412776"/>
            <a:chExt cx="9170860" cy="720080"/>
          </a:xfrm>
        </p:grpSpPr>
        <p:grpSp>
          <p:nvGrpSpPr>
            <p:cNvPr id="339" name="Group 338"/>
            <p:cNvGrpSpPr/>
            <p:nvPr/>
          </p:nvGrpSpPr>
          <p:grpSpPr>
            <a:xfrm>
              <a:off x="0" y="1412776"/>
              <a:ext cx="540060" cy="720080"/>
              <a:chOff x="0" y="1412776"/>
              <a:chExt cx="540060" cy="720080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Group 339"/>
            <p:cNvGrpSpPr/>
            <p:nvPr/>
          </p:nvGrpSpPr>
          <p:grpSpPr>
            <a:xfrm>
              <a:off x="431540" y="1412776"/>
              <a:ext cx="540060" cy="720080"/>
              <a:chOff x="0" y="1412776"/>
              <a:chExt cx="540060" cy="720080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356"/>
            <p:cNvGrpSpPr/>
            <p:nvPr/>
          </p:nvGrpSpPr>
          <p:grpSpPr>
            <a:xfrm>
              <a:off x="863080" y="1412776"/>
              <a:ext cx="540060" cy="720080"/>
              <a:chOff x="0" y="1412776"/>
              <a:chExt cx="540060" cy="720080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/>
            <p:cNvGrpSpPr/>
            <p:nvPr/>
          </p:nvGrpSpPr>
          <p:grpSpPr>
            <a:xfrm>
              <a:off x="1294620" y="1412776"/>
              <a:ext cx="540060" cy="720080"/>
              <a:chOff x="0" y="1412776"/>
              <a:chExt cx="540060" cy="720080"/>
            </a:xfrm>
          </p:grpSpPr>
          <p:cxnSp>
            <p:nvCxnSpPr>
              <p:cNvPr id="375" name="Straight Connector 37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>
              <a:off x="1726160" y="1412776"/>
              <a:ext cx="540060" cy="720080"/>
              <a:chOff x="0" y="1412776"/>
              <a:chExt cx="540060" cy="72008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/>
            <p:cNvGrpSpPr/>
            <p:nvPr/>
          </p:nvGrpSpPr>
          <p:grpSpPr>
            <a:xfrm>
              <a:off x="2157700" y="1412776"/>
              <a:ext cx="540060" cy="720080"/>
              <a:chOff x="0" y="1412776"/>
              <a:chExt cx="540060" cy="72008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2589240" y="1412776"/>
              <a:ext cx="540060" cy="720080"/>
              <a:chOff x="0" y="1412776"/>
              <a:chExt cx="540060" cy="720080"/>
            </a:xfrm>
          </p:grpSpPr>
          <p:cxnSp>
            <p:nvCxnSpPr>
              <p:cNvPr id="426" name="Straight Connector 425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/>
            <p:cNvGrpSpPr/>
            <p:nvPr/>
          </p:nvGrpSpPr>
          <p:grpSpPr>
            <a:xfrm>
              <a:off x="3020780" y="1412776"/>
              <a:ext cx="540060" cy="720080"/>
              <a:chOff x="0" y="1412776"/>
              <a:chExt cx="540060" cy="720080"/>
            </a:xfrm>
          </p:grpSpPr>
          <p:cxnSp>
            <p:nvCxnSpPr>
              <p:cNvPr id="443" name="Straight Connector 44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Group 458"/>
            <p:cNvGrpSpPr/>
            <p:nvPr/>
          </p:nvGrpSpPr>
          <p:grpSpPr>
            <a:xfrm>
              <a:off x="3452320" y="1412776"/>
              <a:ext cx="540060" cy="720080"/>
              <a:chOff x="0" y="1412776"/>
              <a:chExt cx="540060" cy="720080"/>
            </a:xfrm>
          </p:grpSpPr>
          <p:cxnSp>
            <p:nvCxnSpPr>
              <p:cNvPr id="460" name="Straight Connector 459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475"/>
            <p:cNvGrpSpPr/>
            <p:nvPr/>
          </p:nvGrpSpPr>
          <p:grpSpPr>
            <a:xfrm>
              <a:off x="3883860" y="1412776"/>
              <a:ext cx="540060" cy="720080"/>
              <a:chOff x="0" y="1412776"/>
              <a:chExt cx="540060" cy="720080"/>
            </a:xfrm>
          </p:grpSpPr>
          <p:cxnSp>
            <p:nvCxnSpPr>
              <p:cNvPr id="477" name="Straight Connector 47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oup 492"/>
            <p:cNvGrpSpPr/>
            <p:nvPr/>
          </p:nvGrpSpPr>
          <p:grpSpPr>
            <a:xfrm>
              <a:off x="4315400" y="1412776"/>
              <a:ext cx="540060" cy="720080"/>
              <a:chOff x="0" y="1412776"/>
              <a:chExt cx="540060" cy="720080"/>
            </a:xfrm>
          </p:grpSpPr>
          <p:cxnSp>
            <p:nvCxnSpPr>
              <p:cNvPr id="494" name="Straight Connector 493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0" name="Group 509"/>
            <p:cNvGrpSpPr/>
            <p:nvPr/>
          </p:nvGrpSpPr>
          <p:grpSpPr>
            <a:xfrm>
              <a:off x="4746940" y="1412776"/>
              <a:ext cx="540060" cy="720080"/>
              <a:chOff x="0" y="1412776"/>
              <a:chExt cx="540060" cy="720080"/>
            </a:xfrm>
          </p:grpSpPr>
          <p:cxnSp>
            <p:nvCxnSpPr>
              <p:cNvPr id="511" name="Straight Connector 51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Group 526"/>
            <p:cNvGrpSpPr/>
            <p:nvPr/>
          </p:nvGrpSpPr>
          <p:grpSpPr>
            <a:xfrm>
              <a:off x="5178480" y="1412776"/>
              <a:ext cx="540060" cy="720080"/>
              <a:chOff x="0" y="1412776"/>
              <a:chExt cx="540060" cy="720080"/>
            </a:xfrm>
          </p:grpSpPr>
          <p:cxnSp>
            <p:nvCxnSpPr>
              <p:cNvPr id="528" name="Straight Connector 527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4" name="Group 543"/>
            <p:cNvGrpSpPr/>
            <p:nvPr/>
          </p:nvGrpSpPr>
          <p:grpSpPr>
            <a:xfrm>
              <a:off x="5610020" y="1412776"/>
              <a:ext cx="540060" cy="720080"/>
              <a:chOff x="0" y="1412776"/>
              <a:chExt cx="540060" cy="720080"/>
            </a:xfrm>
          </p:grpSpPr>
          <p:cxnSp>
            <p:nvCxnSpPr>
              <p:cNvPr id="545" name="Straight Connector 54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oup 560"/>
            <p:cNvGrpSpPr/>
            <p:nvPr/>
          </p:nvGrpSpPr>
          <p:grpSpPr>
            <a:xfrm>
              <a:off x="6041560" y="1412776"/>
              <a:ext cx="540060" cy="720080"/>
              <a:chOff x="0" y="1412776"/>
              <a:chExt cx="540060" cy="720080"/>
            </a:xfrm>
          </p:grpSpPr>
          <p:cxnSp>
            <p:nvCxnSpPr>
              <p:cNvPr id="562" name="Straight Connector 561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/>
            <p:cNvGrpSpPr/>
            <p:nvPr/>
          </p:nvGrpSpPr>
          <p:grpSpPr>
            <a:xfrm>
              <a:off x="6473100" y="1412776"/>
              <a:ext cx="540060" cy="720080"/>
              <a:chOff x="0" y="1412776"/>
              <a:chExt cx="540060" cy="720080"/>
            </a:xfrm>
          </p:grpSpPr>
          <p:cxnSp>
            <p:nvCxnSpPr>
              <p:cNvPr id="579" name="Straight Connector 57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/>
            <p:cNvGrpSpPr/>
            <p:nvPr/>
          </p:nvGrpSpPr>
          <p:grpSpPr>
            <a:xfrm>
              <a:off x="6904640" y="1412776"/>
              <a:ext cx="540060" cy="720080"/>
              <a:chOff x="0" y="1412776"/>
              <a:chExt cx="540060" cy="720080"/>
            </a:xfrm>
          </p:grpSpPr>
          <p:cxnSp>
            <p:nvCxnSpPr>
              <p:cNvPr id="596" name="Straight Connector 595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/>
            <p:cNvGrpSpPr/>
            <p:nvPr/>
          </p:nvGrpSpPr>
          <p:grpSpPr>
            <a:xfrm>
              <a:off x="7336180" y="1412776"/>
              <a:ext cx="540060" cy="720080"/>
              <a:chOff x="0" y="1412776"/>
              <a:chExt cx="540060" cy="720080"/>
            </a:xfrm>
          </p:grpSpPr>
          <p:cxnSp>
            <p:nvCxnSpPr>
              <p:cNvPr id="613" name="Straight Connector 61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/>
            <p:cNvGrpSpPr/>
            <p:nvPr/>
          </p:nvGrpSpPr>
          <p:grpSpPr>
            <a:xfrm>
              <a:off x="7767720" y="1412776"/>
              <a:ext cx="540060" cy="720080"/>
              <a:chOff x="0" y="1412776"/>
              <a:chExt cx="540060" cy="720080"/>
            </a:xfrm>
          </p:grpSpPr>
          <p:cxnSp>
            <p:nvCxnSpPr>
              <p:cNvPr id="630" name="Straight Connector 629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645"/>
            <p:cNvGrpSpPr/>
            <p:nvPr/>
          </p:nvGrpSpPr>
          <p:grpSpPr>
            <a:xfrm>
              <a:off x="8199260" y="1412776"/>
              <a:ext cx="540060" cy="720080"/>
              <a:chOff x="0" y="1412776"/>
              <a:chExt cx="540060" cy="720080"/>
            </a:xfrm>
          </p:grpSpPr>
          <p:cxnSp>
            <p:nvCxnSpPr>
              <p:cNvPr id="647" name="Straight Connector 64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3" name="Group 662"/>
            <p:cNvGrpSpPr/>
            <p:nvPr/>
          </p:nvGrpSpPr>
          <p:grpSpPr>
            <a:xfrm>
              <a:off x="8630800" y="1412776"/>
              <a:ext cx="540060" cy="720080"/>
              <a:chOff x="0" y="1412776"/>
              <a:chExt cx="540060" cy="720080"/>
            </a:xfrm>
          </p:grpSpPr>
          <p:cxnSp>
            <p:nvCxnSpPr>
              <p:cNvPr id="664" name="Straight Connector 663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1" name="Group 680"/>
          <p:cNvGrpSpPr/>
          <p:nvPr/>
        </p:nvGrpSpPr>
        <p:grpSpPr>
          <a:xfrm>
            <a:off x="-508" y="2276872"/>
            <a:ext cx="9170860" cy="720080"/>
            <a:chOff x="0" y="1412776"/>
            <a:chExt cx="9170860" cy="720080"/>
          </a:xfrm>
          <a:effectLst/>
        </p:grpSpPr>
        <p:grpSp>
          <p:nvGrpSpPr>
            <p:cNvPr id="682" name="Group 681"/>
            <p:cNvGrpSpPr/>
            <p:nvPr/>
          </p:nvGrpSpPr>
          <p:grpSpPr>
            <a:xfrm>
              <a:off x="0" y="1412776"/>
              <a:ext cx="540060" cy="720080"/>
              <a:chOff x="0" y="1412776"/>
              <a:chExt cx="540060" cy="720080"/>
            </a:xfrm>
          </p:grpSpPr>
          <p:cxnSp>
            <p:nvCxnSpPr>
              <p:cNvPr id="1023" name="Straight Connector 102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3" name="Group 682"/>
            <p:cNvGrpSpPr/>
            <p:nvPr/>
          </p:nvGrpSpPr>
          <p:grpSpPr>
            <a:xfrm>
              <a:off x="431540" y="1412776"/>
              <a:ext cx="540060" cy="720080"/>
              <a:chOff x="0" y="1412776"/>
              <a:chExt cx="540060" cy="720080"/>
            </a:xfrm>
          </p:grpSpPr>
          <p:cxnSp>
            <p:nvCxnSpPr>
              <p:cNvPr id="1007" name="Straight Connector 100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4" name="Group 683"/>
            <p:cNvGrpSpPr/>
            <p:nvPr/>
          </p:nvGrpSpPr>
          <p:grpSpPr>
            <a:xfrm>
              <a:off x="863080" y="1412776"/>
              <a:ext cx="540060" cy="720080"/>
              <a:chOff x="0" y="1412776"/>
              <a:chExt cx="540060" cy="720080"/>
            </a:xfrm>
          </p:grpSpPr>
          <p:cxnSp>
            <p:nvCxnSpPr>
              <p:cNvPr id="991" name="Straight Connector 99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Straight Connector 99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Connector 99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Connector 99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5" name="Group 684"/>
            <p:cNvGrpSpPr/>
            <p:nvPr/>
          </p:nvGrpSpPr>
          <p:grpSpPr>
            <a:xfrm>
              <a:off x="1294620" y="1412776"/>
              <a:ext cx="540060" cy="720080"/>
              <a:chOff x="0" y="1412776"/>
              <a:chExt cx="540060" cy="720080"/>
            </a:xfrm>
          </p:grpSpPr>
          <p:cxnSp>
            <p:nvCxnSpPr>
              <p:cNvPr id="975" name="Straight Connector 97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Straight Connector 98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" name="Group 685"/>
            <p:cNvGrpSpPr/>
            <p:nvPr/>
          </p:nvGrpSpPr>
          <p:grpSpPr>
            <a:xfrm>
              <a:off x="1726160" y="1412776"/>
              <a:ext cx="540060" cy="720080"/>
              <a:chOff x="0" y="1412776"/>
              <a:chExt cx="540060" cy="720080"/>
            </a:xfrm>
          </p:grpSpPr>
          <p:cxnSp>
            <p:nvCxnSpPr>
              <p:cNvPr id="959" name="Straight Connector 95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Connector 96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Straight Connector 96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7" name="Group 686"/>
            <p:cNvGrpSpPr/>
            <p:nvPr/>
          </p:nvGrpSpPr>
          <p:grpSpPr>
            <a:xfrm>
              <a:off x="2157700" y="1412776"/>
              <a:ext cx="540060" cy="720080"/>
              <a:chOff x="0" y="1412776"/>
              <a:chExt cx="540060" cy="720080"/>
            </a:xfrm>
          </p:grpSpPr>
          <p:cxnSp>
            <p:nvCxnSpPr>
              <p:cNvPr id="943" name="Straight Connector 94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8" name="Group 687"/>
            <p:cNvGrpSpPr/>
            <p:nvPr/>
          </p:nvGrpSpPr>
          <p:grpSpPr>
            <a:xfrm>
              <a:off x="2589240" y="1412776"/>
              <a:ext cx="540060" cy="720080"/>
              <a:chOff x="0" y="1412776"/>
              <a:chExt cx="540060" cy="720080"/>
            </a:xfrm>
          </p:grpSpPr>
          <p:cxnSp>
            <p:nvCxnSpPr>
              <p:cNvPr id="927" name="Straight Connector 92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9" name="Group 688"/>
            <p:cNvGrpSpPr/>
            <p:nvPr/>
          </p:nvGrpSpPr>
          <p:grpSpPr>
            <a:xfrm>
              <a:off x="3020780" y="1412776"/>
              <a:ext cx="540060" cy="720080"/>
              <a:chOff x="0" y="1412776"/>
              <a:chExt cx="540060" cy="720080"/>
            </a:xfrm>
          </p:grpSpPr>
          <p:cxnSp>
            <p:nvCxnSpPr>
              <p:cNvPr id="911" name="Straight Connector 91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0" name="Group 689"/>
            <p:cNvGrpSpPr/>
            <p:nvPr/>
          </p:nvGrpSpPr>
          <p:grpSpPr>
            <a:xfrm>
              <a:off x="3452320" y="1412776"/>
              <a:ext cx="540060" cy="720080"/>
              <a:chOff x="0" y="1412776"/>
              <a:chExt cx="540060" cy="720080"/>
            </a:xfrm>
          </p:grpSpPr>
          <p:cxnSp>
            <p:nvCxnSpPr>
              <p:cNvPr id="895" name="Straight Connector 89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1" name="Group 690"/>
            <p:cNvGrpSpPr/>
            <p:nvPr/>
          </p:nvGrpSpPr>
          <p:grpSpPr>
            <a:xfrm>
              <a:off x="3883860" y="1412776"/>
              <a:ext cx="540060" cy="720080"/>
              <a:chOff x="0" y="1412776"/>
              <a:chExt cx="540060" cy="720080"/>
            </a:xfrm>
          </p:grpSpPr>
          <p:cxnSp>
            <p:nvCxnSpPr>
              <p:cNvPr id="879" name="Straight Connector 87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Connector 88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2" name="Group 691"/>
            <p:cNvGrpSpPr/>
            <p:nvPr/>
          </p:nvGrpSpPr>
          <p:grpSpPr>
            <a:xfrm>
              <a:off x="4315400" y="1412776"/>
              <a:ext cx="540060" cy="720080"/>
              <a:chOff x="0" y="1412776"/>
              <a:chExt cx="540060" cy="720080"/>
            </a:xfrm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3" name="Group 692"/>
            <p:cNvGrpSpPr/>
            <p:nvPr/>
          </p:nvGrpSpPr>
          <p:grpSpPr>
            <a:xfrm>
              <a:off x="4746940" y="1412776"/>
              <a:ext cx="540060" cy="720080"/>
              <a:chOff x="0" y="1412776"/>
              <a:chExt cx="540060" cy="720080"/>
            </a:xfrm>
          </p:grpSpPr>
          <p:cxnSp>
            <p:nvCxnSpPr>
              <p:cNvPr id="847" name="Straight Connector 84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4" name="Group 693"/>
            <p:cNvGrpSpPr/>
            <p:nvPr/>
          </p:nvGrpSpPr>
          <p:grpSpPr>
            <a:xfrm>
              <a:off x="5178480" y="1412776"/>
              <a:ext cx="540060" cy="720080"/>
              <a:chOff x="0" y="1412776"/>
              <a:chExt cx="540060" cy="720080"/>
            </a:xfrm>
          </p:grpSpPr>
          <p:cxnSp>
            <p:nvCxnSpPr>
              <p:cNvPr id="831" name="Straight Connector 83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5" name="Group 694"/>
            <p:cNvGrpSpPr/>
            <p:nvPr/>
          </p:nvGrpSpPr>
          <p:grpSpPr>
            <a:xfrm>
              <a:off x="5610020" y="1412776"/>
              <a:ext cx="540060" cy="720080"/>
              <a:chOff x="0" y="1412776"/>
              <a:chExt cx="540060" cy="720080"/>
            </a:xfrm>
          </p:grpSpPr>
          <p:cxnSp>
            <p:nvCxnSpPr>
              <p:cNvPr id="815" name="Straight Connector 81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" name="Group 695"/>
            <p:cNvGrpSpPr/>
            <p:nvPr/>
          </p:nvGrpSpPr>
          <p:grpSpPr>
            <a:xfrm>
              <a:off x="6041560" y="1412776"/>
              <a:ext cx="540060" cy="720080"/>
              <a:chOff x="0" y="1412776"/>
              <a:chExt cx="540060" cy="720080"/>
            </a:xfrm>
          </p:grpSpPr>
          <p:cxnSp>
            <p:nvCxnSpPr>
              <p:cNvPr id="799" name="Straight Connector 79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7" name="Group 696"/>
            <p:cNvGrpSpPr/>
            <p:nvPr/>
          </p:nvGrpSpPr>
          <p:grpSpPr>
            <a:xfrm>
              <a:off x="6473100" y="1412776"/>
              <a:ext cx="540060" cy="720080"/>
              <a:chOff x="0" y="1412776"/>
              <a:chExt cx="540060" cy="720080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8" name="Group 697"/>
            <p:cNvGrpSpPr/>
            <p:nvPr/>
          </p:nvGrpSpPr>
          <p:grpSpPr>
            <a:xfrm>
              <a:off x="6904640" y="1412776"/>
              <a:ext cx="540060" cy="720080"/>
              <a:chOff x="0" y="1412776"/>
              <a:chExt cx="540060" cy="720080"/>
            </a:xfrm>
          </p:grpSpPr>
          <p:cxnSp>
            <p:nvCxnSpPr>
              <p:cNvPr id="767" name="Straight Connector 76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9" name="Group 698"/>
            <p:cNvGrpSpPr/>
            <p:nvPr/>
          </p:nvGrpSpPr>
          <p:grpSpPr>
            <a:xfrm>
              <a:off x="7336180" y="1412776"/>
              <a:ext cx="540060" cy="720080"/>
              <a:chOff x="0" y="1412776"/>
              <a:chExt cx="540060" cy="720080"/>
            </a:xfrm>
          </p:grpSpPr>
          <p:cxnSp>
            <p:nvCxnSpPr>
              <p:cNvPr id="751" name="Straight Connector 75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Connector 75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0" name="Group 699"/>
            <p:cNvGrpSpPr/>
            <p:nvPr/>
          </p:nvGrpSpPr>
          <p:grpSpPr>
            <a:xfrm>
              <a:off x="7767720" y="1412776"/>
              <a:ext cx="540060" cy="720080"/>
              <a:chOff x="0" y="1412776"/>
              <a:chExt cx="540060" cy="720080"/>
            </a:xfrm>
          </p:grpSpPr>
          <p:cxnSp>
            <p:nvCxnSpPr>
              <p:cNvPr id="735" name="Straight Connector 73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1" name="Group 700"/>
            <p:cNvGrpSpPr/>
            <p:nvPr/>
          </p:nvGrpSpPr>
          <p:grpSpPr>
            <a:xfrm>
              <a:off x="8199260" y="1412776"/>
              <a:ext cx="540060" cy="720080"/>
              <a:chOff x="0" y="1412776"/>
              <a:chExt cx="540060" cy="720080"/>
            </a:xfrm>
          </p:grpSpPr>
          <p:cxnSp>
            <p:nvCxnSpPr>
              <p:cNvPr id="719" name="Straight Connector 71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2" name="Group 701"/>
            <p:cNvGrpSpPr/>
            <p:nvPr/>
          </p:nvGrpSpPr>
          <p:grpSpPr>
            <a:xfrm>
              <a:off x="8630800" y="1412776"/>
              <a:ext cx="540060" cy="720080"/>
              <a:chOff x="0" y="1412776"/>
              <a:chExt cx="540060" cy="720080"/>
            </a:xfrm>
          </p:grpSpPr>
          <p:cxnSp>
            <p:nvCxnSpPr>
              <p:cNvPr id="703" name="Straight Connector 70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9" name="Group 1038"/>
          <p:cNvGrpSpPr/>
          <p:nvPr/>
        </p:nvGrpSpPr>
        <p:grpSpPr>
          <a:xfrm>
            <a:off x="-1016" y="2924944"/>
            <a:ext cx="9170860" cy="720080"/>
            <a:chOff x="0" y="1412776"/>
            <a:chExt cx="9170860" cy="720080"/>
          </a:xfrm>
        </p:grpSpPr>
        <p:grpSp>
          <p:nvGrpSpPr>
            <p:cNvPr id="1040" name="Group 1039"/>
            <p:cNvGrpSpPr/>
            <p:nvPr/>
          </p:nvGrpSpPr>
          <p:grpSpPr>
            <a:xfrm>
              <a:off x="0" y="1412776"/>
              <a:ext cx="540060" cy="720080"/>
              <a:chOff x="0" y="1412776"/>
              <a:chExt cx="540060" cy="720080"/>
            </a:xfrm>
          </p:grpSpPr>
          <p:cxnSp>
            <p:nvCxnSpPr>
              <p:cNvPr id="1381" name="Straight Connector 138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4" name="Straight Connector 139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5" name="Straight Connector 139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6" name="Straight Connector 139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/>
            <p:cNvGrpSpPr/>
            <p:nvPr/>
          </p:nvGrpSpPr>
          <p:grpSpPr>
            <a:xfrm>
              <a:off x="431540" y="1412776"/>
              <a:ext cx="540060" cy="720080"/>
              <a:chOff x="0" y="1412776"/>
              <a:chExt cx="540060" cy="720080"/>
            </a:xfrm>
          </p:grpSpPr>
          <p:cxnSp>
            <p:nvCxnSpPr>
              <p:cNvPr id="1365" name="Straight Connector 136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6" name="Straight Connector 136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" name="Straight Connector 136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8" name="Straight Connector 136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Straight Connector 136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" name="Straight Connector 136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1" name="Straight Connector 137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2" name="Straight Connector 137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8" name="Straight Connector 137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2" name="Group 1041"/>
            <p:cNvGrpSpPr/>
            <p:nvPr/>
          </p:nvGrpSpPr>
          <p:grpSpPr>
            <a:xfrm>
              <a:off x="863080" y="1412776"/>
              <a:ext cx="540060" cy="720080"/>
              <a:chOff x="0" y="1412776"/>
              <a:chExt cx="540060" cy="720080"/>
            </a:xfrm>
          </p:grpSpPr>
          <p:cxnSp>
            <p:nvCxnSpPr>
              <p:cNvPr id="1349" name="Straight Connector 134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0" name="Straight Connector 134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" name="Straight Connector 135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2" name="Straight Connector 135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Straight Connector 135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9" name="Straight Connector 135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0" name="Straight Connector 135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1" name="Straight Connector 136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2" name="Straight Connector 136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Straight Connector 136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4" name="Straight Connector 136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3" name="Group 1042"/>
            <p:cNvGrpSpPr/>
            <p:nvPr/>
          </p:nvGrpSpPr>
          <p:grpSpPr>
            <a:xfrm>
              <a:off x="1294620" y="1412776"/>
              <a:ext cx="540060" cy="720080"/>
              <a:chOff x="0" y="1412776"/>
              <a:chExt cx="540060" cy="720080"/>
            </a:xfrm>
          </p:grpSpPr>
          <p:cxnSp>
            <p:nvCxnSpPr>
              <p:cNvPr id="1333" name="Straight Connector 133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6" name="Straight Connector 133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7" name="Straight Connector 133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8" name="Straight Connector 133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9" name="Straight Connector 133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0" name="Straight Connector 133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1" name="Straight Connector 134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2" name="Straight Connector 134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3" name="Straight Connector 134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4" name="Straight Connector 134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6" name="Straight Connector 134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7" name="Straight Connector 134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8" name="Straight Connector 134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4" name="Group 1043"/>
            <p:cNvGrpSpPr/>
            <p:nvPr/>
          </p:nvGrpSpPr>
          <p:grpSpPr>
            <a:xfrm>
              <a:off x="1726160" y="1412776"/>
              <a:ext cx="540060" cy="720080"/>
              <a:chOff x="0" y="1412776"/>
              <a:chExt cx="540060" cy="720080"/>
            </a:xfrm>
          </p:grpSpPr>
          <p:cxnSp>
            <p:nvCxnSpPr>
              <p:cNvPr id="1317" name="Straight Connector 131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Straight Connector 131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9" name="Straight Connector 131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0" name="Straight Connector 131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Straight Connector 132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Straight Connector 132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5" name="Group 1044"/>
            <p:cNvGrpSpPr/>
            <p:nvPr/>
          </p:nvGrpSpPr>
          <p:grpSpPr>
            <a:xfrm>
              <a:off x="2157700" y="1412776"/>
              <a:ext cx="540060" cy="720080"/>
              <a:chOff x="0" y="1412776"/>
              <a:chExt cx="540060" cy="720080"/>
            </a:xfrm>
          </p:grpSpPr>
          <p:cxnSp>
            <p:nvCxnSpPr>
              <p:cNvPr id="1301" name="Straight Connector 130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2" name="Straight Connector 130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3" name="Straight Connector 130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4" name="Straight Connector 130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Straight Connector 130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Straight Connector 130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Straight Connector 130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Straight Connector 131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6" name="Group 1045"/>
            <p:cNvGrpSpPr/>
            <p:nvPr/>
          </p:nvGrpSpPr>
          <p:grpSpPr>
            <a:xfrm>
              <a:off x="2589240" y="1412776"/>
              <a:ext cx="540060" cy="720080"/>
              <a:chOff x="0" y="1412776"/>
              <a:chExt cx="540060" cy="720080"/>
            </a:xfrm>
          </p:grpSpPr>
          <p:cxnSp>
            <p:nvCxnSpPr>
              <p:cNvPr id="1285" name="Straight Connector 128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6" name="Straight Connector 128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7" name="Straight Connector 128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8" name="Straight Connector 128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0" name="Straight Connector 128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1" name="Straight Connector 129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7" name="Straight Connector 129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Straight Connector 129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Straight Connector 129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0" name="Straight Connector 129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7" name="Group 1046"/>
            <p:cNvGrpSpPr/>
            <p:nvPr/>
          </p:nvGrpSpPr>
          <p:grpSpPr>
            <a:xfrm>
              <a:off x="3020780" y="1412776"/>
              <a:ext cx="540060" cy="720080"/>
              <a:chOff x="0" y="1412776"/>
              <a:chExt cx="540060" cy="720080"/>
            </a:xfrm>
          </p:grpSpPr>
          <p:cxnSp>
            <p:nvCxnSpPr>
              <p:cNvPr id="1269" name="Straight Connector 126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9" name="Straight Connector 127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1" name="Straight Connector 128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2" name="Straight Connector 128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3" name="Straight Connector 128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4" name="Straight Connector 128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8" name="Group 1047"/>
            <p:cNvGrpSpPr/>
            <p:nvPr/>
          </p:nvGrpSpPr>
          <p:grpSpPr>
            <a:xfrm>
              <a:off x="3452320" y="1412776"/>
              <a:ext cx="540060" cy="720080"/>
              <a:chOff x="0" y="1412776"/>
              <a:chExt cx="540060" cy="720080"/>
            </a:xfrm>
          </p:grpSpPr>
          <p:cxnSp>
            <p:nvCxnSpPr>
              <p:cNvPr id="1253" name="Straight Connector 125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9" name="Group 1048"/>
            <p:cNvGrpSpPr/>
            <p:nvPr/>
          </p:nvGrpSpPr>
          <p:grpSpPr>
            <a:xfrm>
              <a:off x="3883860" y="1412776"/>
              <a:ext cx="540060" cy="720080"/>
              <a:chOff x="0" y="1412776"/>
              <a:chExt cx="540060" cy="720080"/>
            </a:xfrm>
          </p:grpSpPr>
          <p:cxnSp>
            <p:nvCxnSpPr>
              <p:cNvPr id="1237" name="Straight Connector 123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9" name="Straight Connector 123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0" name="Straight Connector 123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Straight Connector 124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9" name="Straight Connector 124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up 1049"/>
            <p:cNvGrpSpPr/>
            <p:nvPr/>
          </p:nvGrpSpPr>
          <p:grpSpPr>
            <a:xfrm>
              <a:off x="4315400" y="1412776"/>
              <a:ext cx="540060" cy="720080"/>
              <a:chOff x="0" y="1412776"/>
              <a:chExt cx="540060" cy="720080"/>
            </a:xfrm>
          </p:grpSpPr>
          <p:cxnSp>
            <p:nvCxnSpPr>
              <p:cNvPr id="1221" name="Straight Connector 122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3" name="Straight Connector 123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4" name="Straight Connector 123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1" name="Group 1050"/>
            <p:cNvGrpSpPr/>
            <p:nvPr/>
          </p:nvGrpSpPr>
          <p:grpSpPr>
            <a:xfrm>
              <a:off x="4746940" y="1412776"/>
              <a:ext cx="540060" cy="720080"/>
              <a:chOff x="0" y="1412776"/>
              <a:chExt cx="540060" cy="720080"/>
            </a:xfrm>
          </p:grpSpPr>
          <p:cxnSp>
            <p:nvCxnSpPr>
              <p:cNvPr id="1205" name="Straight Connector 120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2" name="Group 1051"/>
            <p:cNvGrpSpPr/>
            <p:nvPr/>
          </p:nvGrpSpPr>
          <p:grpSpPr>
            <a:xfrm>
              <a:off x="5178480" y="1412776"/>
              <a:ext cx="540060" cy="720080"/>
              <a:chOff x="0" y="1412776"/>
              <a:chExt cx="540060" cy="720080"/>
            </a:xfrm>
          </p:grpSpPr>
          <p:cxnSp>
            <p:nvCxnSpPr>
              <p:cNvPr id="1189" name="Straight Connector 118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Group 1052"/>
            <p:cNvGrpSpPr/>
            <p:nvPr/>
          </p:nvGrpSpPr>
          <p:grpSpPr>
            <a:xfrm>
              <a:off x="5610020" y="1412776"/>
              <a:ext cx="540060" cy="720080"/>
              <a:chOff x="0" y="1412776"/>
              <a:chExt cx="540060" cy="720080"/>
            </a:xfrm>
          </p:grpSpPr>
          <p:cxnSp>
            <p:nvCxnSpPr>
              <p:cNvPr id="1173" name="Straight Connector 117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4" name="Group 1053"/>
            <p:cNvGrpSpPr/>
            <p:nvPr/>
          </p:nvGrpSpPr>
          <p:grpSpPr>
            <a:xfrm>
              <a:off x="6041560" y="1412776"/>
              <a:ext cx="540060" cy="720080"/>
              <a:chOff x="0" y="1412776"/>
              <a:chExt cx="540060" cy="720080"/>
            </a:xfrm>
          </p:grpSpPr>
          <p:cxnSp>
            <p:nvCxnSpPr>
              <p:cNvPr id="1157" name="Straight Connector 115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5" name="Group 1054"/>
            <p:cNvGrpSpPr/>
            <p:nvPr/>
          </p:nvGrpSpPr>
          <p:grpSpPr>
            <a:xfrm>
              <a:off x="6473100" y="1412776"/>
              <a:ext cx="540060" cy="720080"/>
              <a:chOff x="0" y="1412776"/>
              <a:chExt cx="540060" cy="720080"/>
            </a:xfrm>
          </p:grpSpPr>
          <p:cxnSp>
            <p:nvCxnSpPr>
              <p:cNvPr id="1141" name="Straight Connector 114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6" name="Group 1055"/>
            <p:cNvGrpSpPr/>
            <p:nvPr/>
          </p:nvGrpSpPr>
          <p:grpSpPr>
            <a:xfrm>
              <a:off x="6904640" y="1412776"/>
              <a:ext cx="540060" cy="720080"/>
              <a:chOff x="0" y="1412776"/>
              <a:chExt cx="540060" cy="720080"/>
            </a:xfrm>
          </p:grpSpPr>
          <p:cxnSp>
            <p:nvCxnSpPr>
              <p:cNvPr id="1125" name="Straight Connector 112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7" name="Group 1056"/>
            <p:cNvGrpSpPr/>
            <p:nvPr/>
          </p:nvGrpSpPr>
          <p:grpSpPr>
            <a:xfrm>
              <a:off x="7336180" y="1412776"/>
              <a:ext cx="540060" cy="720080"/>
              <a:chOff x="0" y="1412776"/>
              <a:chExt cx="540060" cy="720080"/>
            </a:xfrm>
          </p:grpSpPr>
          <p:cxnSp>
            <p:nvCxnSpPr>
              <p:cNvPr id="1109" name="Straight Connector 110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8" name="Group 1057"/>
            <p:cNvGrpSpPr/>
            <p:nvPr/>
          </p:nvGrpSpPr>
          <p:grpSpPr>
            <a:xfrm>
              <a:off x="7767720" y="1412776"/>
              <a:ext cx="540060" cy="720080"/>
              <a:chOff x="0" y="1412776"/>
              <a:chExt cx="540060" cy="720080"/>
            </a:xfrm>
          </p:grpSpPr>
          <p:cxnSp>
            <p:nvCxnSpPr>
              <p:cNvPr id="1093" name="Straight Connector 109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9" name="Group 1058"/>
            <p:cNvGrpSpPr/>
            <p:nvPr/>
          </p:nvGrpSpPr>
          <p:grpSpPr>
            <a:xfrm>
              <a:off x="8199260" y="1412776"/>
              <a:ext cx="540060" cy="720080"/>
              <a:chOff x="0" y="1412776"/>
              <a:chExt cx="540060" cy="720080"/>
            </a:xfrm>
          </p:grpSpPr>
          <p:cxnSp>
            <p:nvCxnSpPr>
              <p:cNvPr id="1077" name="Straight Connector 107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0" name="Group 1059"/>
            <p:cNvGrpSpPr/>
            <p:nvPr/>
          </p:nvGrpSpPr>
          <p:grpSpPr>
            <a:xfrm>
              <a:off x="8630800" y="1412776"/>
              <a:ext cx="540060" cy="720080"/>
              <a:chOff x="0" y="1412776"/>
              <a:chExt cx="540060" cy="720080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7" name="Group 1396"/>
          <p:cNvGrpSpPr/>
          <p:nvPr/>
        </p:nvGrpSpPr>
        <p:grpSpPr>
          <a:xfrm>
            <a:off x="-1524" y="3573016"/>
            <a:ext cx="9170860" cy="720080"/>
            <a:chOff x="0" y="1412776"/>
            <a:chExt cx="9170860" cy="720080"/>
          </a:xfrm>
        </p:grpSpPr>
        <p:grpSp>
          <p:nvGrpSpPr>
            <p:cNvPr id="1398" name="Group 1397"/>
            <p:cNvGrpSpPr/>
            <p:nvPr/>
          </p:nvGrpSpPr>
          <p:grpSpPr>
            <a:xfrm>
              <a:off x="0" y="1412776"/>
              <a:ext cx="540060" cy="720080"/>
              <a:chOff x="0" y="1412776"/>
              <a:chExt cx="540060" cy="720080"/>
            </a:xfrm>
          </p:grpSpPr>
          <p:cxnSp>
            <p:nvCxnSpPr>
              <p:cNvPr id="1739" name="Straight Connector 173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0" name="Straight Connector 173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1" name="Straight Connector 174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2" name="Straight Connector 174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3" name="Straight Connector 174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4" name="Straight Connector 174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5" name="Straight Connector 174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6" name="Straight Connector 174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Straight Connector 174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Straight Connector 174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Straight Connector 174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Straight Connector 174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Straight Connector 175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Straight Connector 175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Straight Connector 175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Straight Connector 175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9" name="Group 1398"/>
            <p:cNvGrpSpPr/>
            <p:nvPr/>
          </p:nvGrpSpPr>
          <p:grpSpPr>
            <a:xfrm>
              <a:off x="431540" y="1412776"/>
              <a:ext cx="540060" cy="720080"/>
              <a:chOff x="0" y="1412776"/>
              <a:chExt cx="540060" cy="720080"/>
            </a:xfrm>
          </p:grpSpPr>
          <p:cxnSp>
            <p:nvCxnSpPr>
              <p:cNvPr id="1723" name="Straight Connector 172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4" name="Straight Connector 172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5" name="Straight Connector 172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6" name="Straight Connector 172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7" name="Straight Connector 172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8" name="Straight Connector 172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9" name="Straight Connector 172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0" name="Straight Connector 172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1" name="Straight Connector 173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2" name="Straight Connector 173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3" name="Straight Connector 173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4" name="Straight Connector 173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5" name="Straight Connector 173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6" name="Straight Connector 173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7" name="Straight Connector 173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8" name="Straight Connector 173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0" name="Group 1399"/>
            <p:cNvGrpSpPr/>
            <p:nvPr/>
          </p:nvGrpSpPr>
          <p:grpSpPr>
            <a:xfrm>
              <a:off x="863080" y="1412776"/>
              <a:ext cx="540060" cy="720080"/>
              <a:chOff x="0" y="1412776"/>
              <a:chExt cx="540060" cy="720080"/>
            </a:xfrm>
          </p:grpSpPr>
          <p:cxnSp>
            <p:nvCxnSpPr>
              <p:cNvPr id="1707" name="Straight Connector 170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8" name="Straight Connector 170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9" name="Straight Connector 170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0" name="Straight Connector 170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1" name="Straight Connector 171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2" name="Straight Connector 171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3" name="Straight Connector 171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4" name="Straight Connector 171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5" name="Straight Connector 171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6" name="Straight Connector 171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7" name="Straight Connector 171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8" name="Straight Connector 171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9" name="Straight Connector 171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0" name="Straight Connector 171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1" name="Straight Connector 172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2" name="Straight Connector 172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1" name="Group 1400"/>
            <p:cNvGrpSpPr/>
            <p:nvPr/>
          </p:nvGrpSpPr>
          <p:grpSpPr>
            <a:xfrm>
              <a:off x="1294620" y="1412776"/>
              <a:ext cx="540060" cy="720080"/>
              <a:chOff x="0" y="1412776"/>
              <a:chExt cx="540060" cy="720080"/>
            </a:xfrm>
          </p:grpSpPr>
          <p:cxnSp>
            <p:nvCxnSpPr>
              <p:cNvPr id="1691" name="Straight Connector 169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2" name="Straight Connector 169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3" name="Straight Connector 169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4" name="Straight Connector 169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5" name="Straight Connector 169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6" name="Straight Connector 169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7" name="Straight Connector 169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8" name="Straight Connector 169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9" name="Straight Connector 169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" name="Straight Connector 169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1" name="Straight Connector 170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2" name="Straight Connector 170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3" name="Straight Connector 170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4" name="Straight Connector 170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5" name="Straight Connector 170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6" name="Straight Connector 170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2" name="Group 1401"/>
            <p:cNvGrpSpPr/>
            <p:nvPr/>
          </p:nvGrpSpPr>
          <p:grpSpPr>
            <a:xfrm>
              <a:off x="1726160" y="1412776"/>
              <a:ext cx="540060" cy="720080"/>
              <a:chOff x="0" y="1412776"/>
              <a:chExt cx="540060" cy="720080"/>
            </a:xfrm>
          </p:grpSpPr>
          <p:cxnSp>
            <p:nvCxnSpPr>
              <p:cNvPr id="1675" name="Straight Connector 167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6" name="Straight Connector 167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7" name="Straight Connector 167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8" name="Straight Connector 167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9" name="Straight Connector 167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0" name="Straight Connector 167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1" name="Straight Connector 168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2" name="Straight Connector 168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3" name="Straight Connector 168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4" name="Straight Connector 168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5" name="Straight Connector 168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6" name="Straight Connector 168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7" name="Straight Connector 168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8" name="Straight Connector 168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9" name="Straight Connector 168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0" name="Straight Connector 168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3" name="Group 1402"/>
            <p:cNvGrpSpPr/>
            <p:nvPr/>
          </p:nvGrpSpPr>
          <p:grpSpPr>
            <a:xfrm>
              <a:off x="2157700" y="1412776"/>
              <a:ext cx="540060" cy="720080"/>
              <a:chOff x="0" y="1412776"/>
              <a:chExt cx="540060" cy="720080"/>
            </a:xfrm>
          </p:grpSpPr>
          <p:cxnSp>
            <p:nvCxnSpPr>
              <p:cNvPr id="1659" name="Straight Connector 165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0" name="Straight Connector 165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1" name="Straight Connector 166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2" name="Straight Connector 166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3" name="Straight Connector 166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4" name="Straight Connector 166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5" name="Straight Connector 166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6" name="Straight Connector 166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7" name="Straight Connector 166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8" name="Straight Connector 166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9" name="Straight Connector 166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0" name="Straight Connector 166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1" name="Straight Connector 167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2" name="Straight Connector 167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3" name="Straight Connector 167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4" name="Straight Connector 167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4" name="Group 1403"/>
            <p:cNvGrpSpPr/>
            <p:nvPr/>
          </p:nvGrpSpPr>
          <p:grpSpPr>
            <a:xfrm>
              <a:off x="2589240" y="1412776"/>
              <a:ext cx="540060" cy="720080"/>
              <a:chOff x="0" y="1412776"/>
              <a:chExt cx="540060" cy="720080"/>
            </a:xfrm>
          </p:grpSpPr>
          <p:cxnSp>
            <p:nvCxnSpPr>
              <p:cNvPr id="1643" name="Straight Connector 164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4" name="Straight Connector 164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5" name="Straight Connector 164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6" name="Straight Connector 164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7" name="Straight Connector 164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8" name="Straight Connector 164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9" name="Straight Connector 164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0" name="Straight Connector 164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1" name="Straight Connector 165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2" name="Straight Connector 165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3" name="Straight Connector 165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4" name="Straight Connector 165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5" name="Straight Connector 165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6" name="Straight Connector 165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7" name="Straight Connector 165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8" name="Straight Connector 165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5" name="Group 1404"/>
            <p:cNvGrpSpPr/>
            <p:nvPr/>
          </p:nvGrpSpPr>
          <p:grpSpPr>
            <a:xfrm>
              <a:off x="3020780" y="1412776"/>
              <a:ext cx="540060" cy="720080"/>
              <a:chOff x="0" y="1412776"/>
              <a:chExt cx="540060" cy="720080"/>
            </a:xfrm>
          </p:grpSpPr>
          <p:cxnSp>
            <p:nvCxnSpPr>
              <p:cNvPr id="1627" name="Straight Connector 162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8" name="Straight Connector 162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9" name="Straight Connector 162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0" name="Straight Connector 162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1" name="Straight Connector 163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2" name="Straight Connector 163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3" name="Straight Connector 163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4" name="Straight Connector 163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7" name="Straight Connector 163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8" name="Straight Connector 163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9" name="Straight Connector 163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0" name="Straight Connector 163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1" name="Straight Connector 164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2" name="Straight Connector 164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6" name="Group 1405"/>
            <p:cNvGrpSpPr/>
            <p:nvPr/>
          </p:nvGrpSpPr>
          <p:grpSpPr>
            <a:xfrm>
              <a:off x="3452320" y="1412776"/>
              <a:ext cx="540060" cy="720080"/>
              <a:chOff x="0" y="1412776"/>
              <a:chExt cx="540060" cy="720080"/>
            </a:xfrm>
          </p:grpSpPr>
          <p:cxnSp>
            <p:nvCxnSpPr>
              <p:cNvPr id="1611" name="Straight Connector 161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2" name="Straight Connector 161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3" name="Straight Connector 161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4" name="Straight Connector 161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5" name="Straight Connector 161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6" name="Straight Connector 161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7" name="Straight Connector 161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8" name="Straight Connector 161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9" name="Straight Connector 161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0" name="Straight Connector 161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1" name="Straight Connector 162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2" name="Straight Connector 162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3" name="Straight Connector 162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4" name="Straight Connector 162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5" name="Straight Connector 162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6" name="Straight Connector 162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7" name="Group 1406"/>
            <p:cNvGrpSpPr/>
            <p:nvPr/>
          </p:nvGrpSpPr>
          <p:grpSpPr>
            <a:xfrm>
              <a:off x="3883860" y="1412776"/>
              <a:ext cx="540060" cy="720080"/>
              <a:chOff x="0" y="1412776"/>
              <a:chExt cx="540060" cy="720080"/>
            </a:xfrm>
          </p:grpSpPr>
          <p:cxnSp>
            <p:nvCxnSpPr>
              <p:cNvPr id="1595" name="Straight Connector 159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6" name="Straight Connector 159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7" name="Straight Connector 159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8" name="Straight Connector 159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9" name="Straight Connector 159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0" name="Straight Connector 159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1" name="Straight Connector 160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2" name="Straight Connector 160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3" name="Straight Connector 160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4" name="Straight Connector 160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5" name="Straight Connector 160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6" name="Straight Connector 160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7" name="Straight Connector 160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8" name="Straight Connector 160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9" name="Straight Connector 160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0" name="Straight Connector 160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8" name="Group 1407"/>
            <p:cNvGrpSpPr/>
            <p:nvPr/>
          </p:nvGrpSpPr>
          <p:grpSpPr>
            <a:xfrm>
              <a:off x="4315400" y="1412776"/>
              <a:ext cx="540060" cy="720080"/>
              <a:chOff x="0" y="1412776"/>
              <a:chExt cx="540060" cy="720080"/>
            </a:xfrm>
          </p:grpSpPr>
          <p:cxnSp>
            <p:nvCxnSpPr>
              <p:cNvPr id="1579" name="Straight Connector 157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0" name="Straight Connector 157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1" name="Straight Connector 158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2" name="Straight Connector 158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3" name="Straight Connector 158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4" name="Straight Connector 158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5" name="Straight Connector 158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6" name="Straight Connector 158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7" name="Straight Connector 158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8" name="Straight Connector 158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9" name="Straight Connector 158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0" name="Straight Connector 158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1" name="Straight Connector 159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2" name="Straight Connector 159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3" name="Straight Connector 159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4" name="Straight Connector 159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9" name="Group 1408"/>
            <p:cNvGrpSpPr/>
            <p:nvPr/>
          </p:nvGrpSpPr>
          <p:grpSpPr>
            <a:xfrm>
              <a:off x="4746940" y="1412776"/>
              <a:ext cx="540060" cy="720080"/>
              <a:chOff x="0" y="1412776"/>
              <a:chExt cx="540060" cy="720080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4" name="Straight Connector 156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5" name="Straight Connector 156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6" name="Straight Connector 156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7" name="Straight Connector 156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8" name="Straight Connector 156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9" name="Straight Connector 156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0" name="Straight Connector 156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1" name="Straight Connector 157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2" name="Straight Connector 157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3" name="Straight Connector 157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4" name="Straight Connector 157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5" name="Straight Connector 157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6" name="Straight Connector 157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7" name="Straight Connector 157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8" name="Straight Connector 157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0" name="Group 1409"/>
            <p:cNvGrpSpPr/>
            <p:nvPr/>
          </p:nvGrpSpPr>
          <p:grpSpPr>
            <a:xfrm>
              <a:off x="5178480" y="1412776"/>
              <a:ext cx="540060" cy="720080"/>
              <a:chOff x="0" y="1412776"/>
              <a:chExt cx="540060" cy="720080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8" name="Straight Connector 154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9" name="Straight Connector 154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0" name="Straight Connector 154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1" name="Straight Connector 155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2" name="Straight Connector 155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3" name="Straight Connector 155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4" name="Straight Connector 155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5" name="Straight Connector 155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6" name="Straight Connector 155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7" name="Straight Connector 155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8" name="Straight Connector 155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9" name="Straight Connector 155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0" name="Straight Connector 155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1" name="Straight Connector 156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2" name="Straight Connector 156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1" name="Group 1410"/>
            <p:cNvGrpSpPr/>
            <p:nvPr/>
          </p:nvGrpSpPr>
          <p:grpSpPr>
            <a:xfrm>
              <a:off x="5610020" y="1412776"/>
              <a:ext cx="540060" cy="720080"/>
              <a:chOff x="0" y="1412776"/>
              <a:chExt cx="540060" cy="720080"/>
            </a:xfrm>
          </p:grpSpPr>
          <p:cxnSp>
            <p:nvCxnSpPr>
              <p:cNvPr id="1531" name="Straight Connector 153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2" name="Straight Connector 153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3" name="Straight Connector 153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4" name="Straight Connector 153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5" name="Straight Connector 153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6" name="Straight Connector 153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7" name="Straight Connector 153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8" name="Straight Connector 153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9" name="Straight Connector 153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0" name="Straight Connector 153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1" name="Straight Connector 154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2" name="Straight Connector 154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3" name="Straight Connector 154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4" name="Straight Connector 154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5" name="Straight Connector 154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6" name="Straight Connector 154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2" name="Group 1411"/>
            <p:cNvGrpSpPr/>
            <p:nvPr/>
          </p:nvGrpSpPr>
          <p:grpSpPr>
            <a:xfrm>
              <a:off x="6041560" y="1412776"/>
              <a:ext cx="540060" cy="720080"/>
              <a:chOff x="0" y="1412776"/>
              <a:chExt cx="540060" cy="720080"/>
            </a:xfrm>
          </p:grpSpPr>
          <p:cxnSp>
            <p:nvCxnSpPr>
              <p:cNvPr id="1515" name="Straight Connector 151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Straight Connector 151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Straight Connector 151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Straight Connector 151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9" name="Straight Connector 151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0" name="Straight Connector 151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1" name="Straight Connector 152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2" name="Straight Connector 152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3" name="Straight Connector 152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4" name="Straight Connector 152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5" name="Straight Connector 152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6" name="Straight Connector 152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7" name="Straight Connector 152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8" name="Straight Connector 152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9" name="Straight Connector 152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0" name="Straight Connector 152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3" name="Group 1412"/>
            <p:cNvGrpSpPr/>
            <p:nvPr/>
          </p:nvGrpSpPr>
          <p:grpSpPr>
            <a:xfrm>
              <a:off x="6473100" y="1412776"/>
              <a:ext cx="540060" cy="720080"/>
              <a:chOff x="0" y="1412776"/>
              <a:chExt cx="540060" cy="720080"/>
            </a:xfrm>
          </p:grpSpPr>
          <p:cxnSp>
            <p:nvCxnSpPr>
              <p:cNvPr id="1499" name="Straight Connector 149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0" name="Straight Connector 150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1" name="Straight Connector 151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2" name="Straight Connector 151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3" name="Straight Connector 151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4" name="Straight Connector 151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4" name="Group 1413"/>
            <p:cNvGrpSpPr/>
            <p:nvPr/>
          </p:nvGrpSpPr>
          <p:grpSpPr>
            <a:xfrm>
              <a:off x="6904640" y="1412776"/>
              <a:ext cx="540060" cy="720080"/>
              <a:chOff x="0" y="1412776"/>
              <a:chExt cx="540060" cy="720080"/>
            </a:xfrm>
          </p:grpSpPr>
          <p:cxnSp>
            <p:nvCxnSpPr>
              <p:cNvPr id="1483" name="Straight Connector 148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4" name="Straight Connector 148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Straight Connector 148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Straight Connector 148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Straight Connector 148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Straight Connector 148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9" name="Straight Connector 148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0" name="Straight Connector 148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1" name="Straight Connector 149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2" name="Straight Connector 149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Straight Connector 149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4" name="Straight Connector 149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5" name="Straight Connector 149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Straight Connector 149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Straight Connector 149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5" name="Group 1414"/>
            <p:cNvGrpSpPr/>
            <p:nvPr/>
          </p:nvGrpSpPr>
          <p:grpSpPr>
            <a:xfrm>
              <a:off x="7336180" y="1412776"/>
              <a:ext cx="540060" cy="720080"/>
              <a:chOff x="0" y="1412776"/>
              <a:chExt cx="540060" cy="720080"/>
            </a:xfrm>
          </p:grpSpPr>
          <p:cxnSp>
            <p:nvCxnSpPr>
              <p:cNvPr id="1467" name="Straight Connector 146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8" name="Straight Connector 146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9" name="Straight Connector 146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0" name="Straight Connector 146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2" name="Straight Connector 147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3" name="Straight Connector 147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4" name="Straight Connector 147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5" name="Straight Connector 147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6" name="Straight Connector 147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7" name="Straight Connector 147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8" name="Straight Connector 147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9" name="Straight Connector 147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0" name="Straight Connector 147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1" name="Straight Connector 148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Straight Connector 148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6" name="Group 1415"/>
            <p:cNvGrpSpPr/>
            <p:nvPr/>
          </p:nvGrpSpPr>
          <p:grpSpPr>
            <a:xfrm>
              <a:off x="7767720" y="1412776"/>
              <a:ext cx="540060" cy="720080"/>
              <a:chOff x="0" y="1412776"/>
              <a:chExt cx="540060" cy="720080"/>
            </a:xfrm>
          </p:grpSpPr>
          <p:cxnSp>
            <p:nvCxnSpPr>
              <p:cNvPr id="1451" name="Straight Connector 145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2" name="Straight Connector 145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4" name="Straight Connector 145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5" name="Straight Connector 145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6" name="Straight Connector 145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7" name="Straight Connector 145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8" name="Straight Connector 145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9" name="Straight Connector 145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0" name="Straight Connector 145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1" name="Straight Connector 146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2" name="Straight Connector 146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3" name="Straight Connector 146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4" name="Straight Connector 146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5" name="Straight Connector 146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6" name="Straight Connector 146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7" name="Group 1416"/>
            <p:cNvGrpSpPr/>
            <p:nvPr/>
          </p:nvGrpSpPr>
          <p:grpSpPr>
            <a:xfrm>
              <a:off x="8199260" y="1412776"/>
              <a:ext cx="540060" cy="720080"/>
              <a:chOff x="0" y="1412776"/>
              <a:chExt cx="540060" cy="720080"/>
            </a:xfrm>
          </p:grpSpPr>
          <p:cxnSp>
            <p:nvCxnSpPr>
              <p:cNvPr id="1435" name="Straight Connector 143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" name="Straight Connector 143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7" name="Straight Connector 143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8" name="Straight Connector 143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8" name="Group 1417"/>
            <p:cNvGrpSpPr/>
            <p:nvPr/>
          </p:nvGrpSpPr>
          <p:grpSpPr>
            <a:xfrm>
              <a:off x="8630800" y="1412776"/>
              <a:ext cx="540060" cy="720080"/>
              <a:chOff x="0" y="1412776"/>
              <a:chExt cx="540060" cy="720080"/>
            </a:xfrm>
          </p:grpSpPr>
          <p:cxnSp>
            <p:nvCxnSpPr>
              <p:cNvPr id="1419" name="Straight Connector 141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0" name="Straight Connector 141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1" name="Straight Connector 142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2" name="Straight Connector 142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3" name="Straight Connector 142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4" name="Straight Connector 142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5" name="Straight Connector 142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6" name="Straight Connector 142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7" name="Straight Connector 142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8" name="Straight Connector 142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9" name="Straight Connector 142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0" name="Straight Connector 142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1" name="Straight Connector 143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2" name="Straight Connector 143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3" name="Straight Connector 143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" name="Straight Connector 143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5" name="Group 1754"/>
          <p:cNvGrpSpPr/>
          <p:nvPr/>
        </p:nvGrpSpPr>
        <p:grpSpPr>
          <a:xfrm>
            <a:off x="-2032" y="4221088"/>
            <a:ext cx="9170860" cy="720080"/>
            <a:chOff x="0" y="1412776"/>
            <a:chExt cx="9170860" cy="720080"/>
          </a:xfrm>
        </p:grpSpPr>
        <p:grpSp>
          <p:nvGrpSpPr>
            <p:cNvPr id="1756" name="Group 1755"/>
            <p:cNvGrpSpPr/>
            <p:nvPr/>
          </p:nvGrpSpPr>
          <p:grpSpPr>
            <a:xfrm>
              <a:off x="0" y="1412776"/>
              <a:ext cx="540060" cy="720080"/>
              <a:chOff x="0" y="1412776"/>
              <a:chExt cx="540060" cy="720080"/>
            </a:xfrm>
          </p:grpSpPr>
          <p:cxnSp>
            <p:nvCxnSpPr>
              <p:cNvPr id="2097" name="Straight Connector 209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8" name="Straight Connector 209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9" name="Straight Connector 209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0" name="Straight Connector 209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1" name="Straight Connector 210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2" name="Straight Connector 210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3" name="Straight Connector 210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Connector 210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Connector 210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6" name="Straight Connector 210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7" name="Straight Connector 210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Connector 210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9" name="Straight Connector 210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0" name="Straight Connector 210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1" name="Straight Connector 211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2" name="Straight Connector 211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7" name="Group 1756"/>
            <p:cNvGrpSpPr/>
            <p:nvPr/>
          </p:nvGrpSpPr>
          <p:grpSpPr>
            <a:xfrm>
              <a:off x="431540" y="1412776"/>
              <a:ext cx="540060" cy="720080"/>
              <a:chOff x="0" y="1412776"/>
              <a:chExt cx="540060" cy="720080"/>
            </a:xfrm>
          </p:grpSpPr>
          <p:cxnSp>
            <p:nvCxnSpPr>
              <p:cNvPr id="2081" name="Straight Connector 208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2" name="Straight Connector 208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3" name="Straight Connector 208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Straight Connector 208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5" name="Straight Connector 208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6" name="Straight Connector 208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7" name="Straight Connector 208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8" name="Straight Connector 208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Connector 208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Connector 208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Connector 209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2" name="Straight Connector 209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3" name="Straight Connector 209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4" name="Straight Connector 209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Straight Connector 209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6" name="Straight Connector 209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8" name="Group 1757"/>
            <p:cNvGrpSpPr/>
            <p:nvPr/>
          </p:nvGrpSpPr>
          <p:grpSpPr>
            <a:xfrm>
              <a:off x="863080" y="1412776"/>
              <a:ext cx="540060" cy="720080"/>
              <a:chOff x="0" y="1412776"/>
              <a:chExt cx="540060" cy="720080"/>
            </a:xfrm>
          </p:grpSpPr>
          <p:cxnSp>
            <p:nvCxnSpPr>
              <p:cNvPr id="2065" name="Straight Connector 206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6" name="Straight Connector 206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8" name="Straight Connector 206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9" name="Straight Connector 206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0" name="Straight Connector 206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1" name="Straight Connector 207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2" name="Straight Connector 207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3" name="Straight Connector 207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Connector 207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5" name="Straight Connector 207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Straight Connector 207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Straight Connector 207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8" name="Straight Connector 207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Connector 207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0" name="Straight Connector 207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9" name="Group 1758"/>
            <p:cNvGrpSpPr/>
            <p:nvPr/>
          </p:nvGrpSpPr>
          <p:grpSpPr>
            <a:xfrm>
              <a:off x="1294620" y="1412776"/>
              <a:ext cx="540060" cy="720080"/>
              <a:chOff x="0" y="1412776"/>
              <a:chExt cx="540060" cy="720080"/>
            </a:xfrm>
          </p:grpSpPr>
          <p:cxnSp>
            <p:nvCxnSpPr>
              <p:cNvPr id="2049" name="Straight Connector 204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0" name="Straight Connector 204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1" name="Straight Connector 205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2" name="Straight Connector 205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3" name="Straight Connector 205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Connector 205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5" name="Straight Connector 205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6" name="Straight Connector 205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Straight Connector 205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8" name="Straight Connector 205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9" name="Straight Connector 205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Connector 206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Connector 206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Straight Connector 206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4" name="Straight Connector 206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0" name="Group 1759"/>
            <p:cNvGrpSpPr/>
            <p:nvPr/>
          </p:nvGrpSpPr>
          <p:grpSpPr>
            <a:xfrm>
              <a:off x="1726160" y="1412776"/>
              <a:ext cx="540060" cy="720080"/>
              <a:chOff x="0" y="1412776"/>
              <a:chExt cx="540060" cy="720080"/>
            </a:xfrm>
          </p:grpSpPr>
          <p:cxnSp>
            <p:nvCxnSpPr>
              <p:cNvPr id="2033" name="Straight Connector 203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4" name="Straight Connector 203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5" name="Straight Connector 203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6" name="Straight Connector 203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7" name="Straight Connector 203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8" name="Straight Connector 203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Connector 203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0" name="Straight Connector 203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1" name="Straight Connector 204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2" name="Straight Connector 204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3" name="Straight Connector 204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Connector 204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5" name="Straight Connector 204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6" name="Straight Connector 204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7" name="Straight Connector 204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Straight Connector 204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1" name="Group 1760"/>
            <p:cNvGrpSpPr/>
            <p:nvPr/>
          </p:nvGrpSpPr>
          <p:grpSpPr>
            <a:xfrm>
              <a:off x="2157700" y="1412776"/>
              <a:ext cx="540060" cy="720080"/>
              <a:chOff x="0" y="1412776"/>
              <a:chExt cx="540060" cy="720080"/>
            </a:xfrm>
          </p:grpSpPr>
          <p:cxnSp>
            <p:nvCxnSpPr>
              <p:cNvPr id="2017" name="Straight Connector 201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8" name="Straight Connector 201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9" name="Straight Connector 201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0" name="Straight Connector 201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" name="Straight Connector 202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2" name="Straight Connector 202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3" name="Straight Connector 202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Connector 202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Connector 202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Connector 202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Connector 202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Connector 202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9" name="Straight Connector 202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0" name="Straight Connector 202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1" name="Straight Connector 203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2" name="Straight Connector 203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2" name="Group 1761"/>
            <p:cNvGrpSpPr/>
            <p:nvPr/>
          </p:nvGrpSpPr>
          <p:grpSpPr>
            <a:xfrm>
              <a:off x="2589240" y="1412776"/>
              <a:ext cx="540060" cy="720080"/>
              <a:chOff x="0" y="1412776"/>
              <a:chExt cx="540060" cy="720080"/>
            </a:xfrm>
          </p:grpSpPr>
          <p:cxnSp>
            <p:nvCxnSpPr>
              <p:cNvPr id="2001" name="Straight Connector 200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2" name="Straight Connector 200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Straight Connector 200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Connector 200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5" name="Straight Connector 200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6" name="Straight Connector 200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7" name="Straight Connector 200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8" name="Straight Connector 200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Connector 200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0" name="Straight Connector 200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1" name="Straight Connector 201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2" name="Straight Connector 201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3" name="Straight Connector 201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Connector 201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5" name="Straight Connector 201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6" name="Straight Connector 201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3" name="Group 1762"/>
            <p:cNvGrpSpPr/>
            <p:nvPr/>
          </p:nvGrpSpPr>
          <p:grpSpPr>
            <a:xfrm>
              <a:off x="3020780" y="1412776"/>
              <a:ext cx="540060" cy="720080"/>
              <a:chOff x="0" y="1412776"/>
              <a:chExt cx="540060" cy="720080"/>
            </a:xfrm>
          </p:grpSpPr>
          <p:cxnSp>
            <p:nvCxnSpPr>
              <p:cNvPr id="1985" name="Straight Connector 198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6" name="Straight Connector 198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7" name="Straight Connector 198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8" name="Straight Connector 198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9" name="Straight Connector 198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0" name="Straight Connector 198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1" name="Straight Connector 199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2" name="Straight Connector 199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3" name="Straight Connector 199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4" name="Straight Connector 199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5" name="Straight Connector 199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6" name="Straight Connector 199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7" name="Straight Connector 199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8" name="Straight Connector 199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Connector 199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0" name="Straight Connector 199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4" name="Group 1763"/>
            <p:cNvGrpSpPr/>
            <p:nvPr/>
          </p:nvGrpSpPr>
          <p:grpSpPr>
            <a:xfrm>
              <a:off x="3452320" y="1412776"/>
              <a:ext cx="540060" cy="720080"/>
              <a:chOff x="0" y="1412776"/>
              <a:chExt cx="540060" cy="720080"/>
            </a:xfrm>
          </p:grpSpPr>
          <p:cxnSp>
            <p:nvCxnSpPr>
              <p:cNvPr id="1969" name="Straight Connector 196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Connector 196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1" name="Straight Connector 197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2" name="Straight Connector 197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3" name="Straight Connector 197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4" name="Straight Connector 197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5" name="Straight Connector 197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Connector 197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Connector 197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Connector 197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Connector 197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Connector 197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1" name="Straight Connector 198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2" name="Straight Connector 198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3" name="Straight Connector 198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4" name="Straight Connector 198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5" name="Group 1764"/>
            <p:cNvGrpSpPr/>
            <p:nvPr/>
          </p:nvGrpSpPr>
          <p:grpSpPr>
            <a:xfrm>
              <a:off x="3883860" y="1412776"/>
              <a:ext cx="540060" cy="720080"/>
              <a:chOff x="0" y="1412776"/>
              <a:chExt cx="540060" cy="720080"/>
            </a:xfrm>
          </p:grpSpPr>
          <p:cxnSp>
            <p:nvCxnSpPr>
              <p:cNvPr id="1953" name="Straight Connector 195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4" name="Straight Connector 195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5" name="Straight Connector 195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6" name="Straight Connector 195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7" name="Straight Connector 195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8" name="Straight Connector 195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Connector 195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0" name="Straight Connector 195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Connector 196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2" name="Straight Connector 196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3" name="Straight Connector 196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4" name="Straight Connector 196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5" name="Straight Connector 196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Connector 196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7" name="Straight Connector 196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8" name="Straight Connector 196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6" name="Group 1765"/>
            <p:cNvGrpSpPr/>
            <p:nvPr/>
          </p:nvGrpSpPr>
          <p:grpSpPr>
            <a:xfrm>
              <a:off x="4315400" y="1412776"/>
              <a:ext cx="540060" cy="720080"/>
              <a:chOff x="0" y="1412776"/>
              <a:chExt cx="540060" cy="720080"/>
            </a:xfrm>
          </p:grpSpPr>
          <p:cxnSp>
            <p:nvCxnSpPr>
              <p:cNvPr id="1937" name="Straight Connector 193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Connector 193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Connector 193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0" name="Straight Connector 193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1" name="Straight Connector 194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2" name="Straight Connector 194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3" name="Straight Connector 194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4" name="Straight Connector 194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5" name="Straight Connector 194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6" name="Straight Connector 194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7" name="Straight Connector 194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8" name="Straight Connector 194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9" name="Straight Connector 194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Connector 194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Connector 195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Connector 195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7" name="Group 1766"/>
            <p:cNvGrpSpPr/>
            <p:nvPr/>
          </p:nvGrpSpPr>
          <p:grpSpPr>
            <a:xfrm>
              <a:off x="4746940" y="1412776"/>
              <a:ext cx="540060" cy="720080"/>
              <a:chOff x="0" y="1412776"/>
              <a:chExt cx="540060" cy="720080"/>
            </a:xfrm>
          </p:grpSpPr>
          <p:cxnSp>
            <p:nvCxnSpPr>
              <p:cNvPr id="1921" name="Straight Connector 192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2" name="Straight Connector 192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3" name="Straight Connector 192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4" name="Straight Connector 192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5" name="Straight Connector 192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6" name="Straight Connector 192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7" name="Straight Connector 192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8" name="Straight Connector 192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9" name="Straight Connector 192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0" name="Straight Connector 192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1" name="Straight Connector 193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2" name="Straight Connector 193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3" name="Straight Connector 193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4" name="Straight Connector 193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Connector 193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Connector 193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8" name="Group 1767"/>
            <p:cNvGrpSpPr/>
            <p:nvPr/>
          </p:nvGrpSpPr>
          <p:grpSpPr>
            <a:xfrm>
              <a:off x="5178480" y="1412776"/>
              <a:ext cx="540060" cy="720080"/>
              <a:chOff x="0" y="1412776"/>
              <a:chExt cx="540060" cy="720080"/>
            </a:xfrm>
          </p:grpSpPr>
          <p:cxnSp>
            <p:nvCxnSpPr>
              <p:cNvPr id="1905" name="Straight Connector 190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6" name="Straight Connector 190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7" name="Straight Connector 190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8" name="Straight Connector 190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9" name="Straight Connector 190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0" name="Straight Connector 190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1" name="Straight Connector 191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2" name="Straight Connector 191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3" name="Straight Connector 191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4" name="Straight Connector 191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5" name="Straight Connector 191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6" name="Straight Connector 191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7" name="Straight Connector 191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8" name="Straight Connector 191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9" name="Straight Connector 191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0" name="Straight Connector 191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9" name="Group 1768"/>
            <p:cNvGrpSpPr/>
            <p:nvPr/>
          </p:nvGrpSpPr>
          <p:grpSpPr>
            <a:xfrm>
              <a:off x="5610020" y="1412776"/>
              <a:ext cx="540060" cy="720080"/>
              <a:chOff x="0" y="1412776"/>
              <a:chExt cx="540060" cy="720080"/>
            </a:xfrm>
          </p:grpSpPr>
          <p:cxnSp>
            <p:nvCxnSpPr>
              <p:cNvPr id="1889" name="Straight Connector 188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0" name="Straight Connector 188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Straight Connector 189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Straight Connector 189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Straight Connector 189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7" name="Straight Connector 189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8" name="Straight Connector 189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9" name="Straight Connector 189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0" name="Straight Connector 189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1" name="Straight Connector 190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2" name="Straight Connector 190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3" name="Straight Connector 190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4" name="Straight Connector 190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0" name="Group 1769"/>
            <p:cNvGrpSpPr/>
            <p:nvPr/>
          </p:nvGrpSpPr>
          <p:grpSpPr>
            <a:xfrm>
              <a:off x="6041560" y="1412776"/>
              <a:ext cx="540060" cy="720080"/>
              <a:chOff x="0" y="1412776"/>
              <a:chExt cx="540060" cy="720080"/>
            </a:xfrm>
          </p:grpSpPr>
          <p:cxnSp>
            <p:nvCxnSpPr>
              <p:cNvPr id="1873" name="Straight Connector 187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4" name="Straight Connector 187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5" name="Straight Connector 187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6" name="Straight Connector 187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7" name="Straight Connector 187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8" name="Straight Connector 187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9" name="Straight Connector 187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0" name="Straight Connector 187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1" name="Straight Connector 188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2" name="Straight Connector 188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3" name="Straight Connector 188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4" name="Straight Connector 188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5" name="Straight Connector 188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6" name="Straight Connector 188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Straight Connector 188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8" name="Straight Connector 188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1" name="Group 1770"/>
            <p:cNvGrpSpPr/>
            <p:nvPr/>
          </p:nvGrpSpPr>
          <p:grpSpPr>
            <a:xfrm>
              <a:off x="6473100" y="1412776"/>
              <a:ext cx="540060" cy="720080"/>
              <a:chOff x="0" y="1412776"/>
              <a:chExt cx="540060" cy="720080"/>
            </a:xfrm>
          </p:grpSpPr>
          <p:cxnSp>
            <p:nvCxnSpPr>
              <p:cNvPr id="1857" name="Straight Connector 185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8" name="Straight Connector 185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9" name="Straight Connector 185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0" name="Straight Connector 185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1" name="Straight Connector 186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2" name="Straight Connector 186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3" name="Straight Connector 186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4" name="Straight Connector 186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5" name="Straight Connector 186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6" name="Straight Connector 186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7" name="Straight Connector 186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8" name="Straight Connector 186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9" name="Straight Connector 186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0" name="Straight Connector 186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1" name="Straight Connector 187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2" name="Straight Connector 187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2" name="Group 1771"/>
            <p:cNvGrpSpPr/>
            <p:nvPr/>
          </p:nvGrpSpPr>
          <p:grpSpPr>
            <a:xfrm>
              <a:off x="6904640" y="1412776"/>
              <a:ext cx="540060" cy="720080"/>
              <a:chOff x="0" y="1412776"/>
              <a:chExt cx="540060" cy="720080"/>
            </a:xfrm>
          </p:grpSpPr>
          <p:cxnSp>
            <p:nvCxnSpPr>
              <p:cNvPr id="1841" name="Straight Connector 1840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2" name="Straight Connector 1841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3" name="Straight Connector 1842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4" name="Straight Connector 1843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5" name="Straight Connector 1844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6" name="Straight Connector 1845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7" name="Straight Connector 1846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8" name="Straight Connector 1847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9" name="Straight Connector 1848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0" name="Straight Connector 1849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1" name="Straight Connector 1850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2" name="Straight Connector 1851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3" name="Straight Connector 1852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4" name="Straight Connector 1853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5" name="Straight Connector 1854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6" name="Straight Connector 1855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3" name="Group 1772"/>
            <p:cNvGrpSpPr/>
            <p:nvPr/>
          </p:nvGrpSpPr>
          <p:grpSpPr>
            <a:xfrm>
              <a:off x="7336180" y="1412776"/>
              <a:ext cx="540060" cy="720080"/>
              <a:chOff x="0" y="1412776"/>
              <a:chExt cx="540060" cy="720080"/>
            </a:xfrm>
          </p:grpSpPr>
          <p:cxnSp>
            <p:nvCxnSpPr>
              <p:cNvPr id="1825" name="Straight Connector 1824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6" name="Straight Connector 1825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7" name="Straight Connector 1826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8" name="Straight Connector 1827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9" name="Straight Connector 1828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0" name="Straight Connector 1829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1" name="Straight Connector 1830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2" name="Straight Connector 1831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3" name="Straight Connector 1832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4" name="Straight Connector 1833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5" name="Straight Connector 1834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6" name="Straight Connector 1835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7" name="Straight Connector 1836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8" name="Straight Connector 1837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9" name="Straight Connector 1838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0" name="Straight Connector 1839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4" name="Group 1773"/>
            <p:cNvGrpSpPr/>
            <p:nvPr/>
          </p:nvGrpSpPr>
          <p:grpSpPr>
            <a:xfrm>
              <a:off x="7767720" y="1412776"/>
              <a:ext cx="540060" cy="720080"/>
              <a:chOff x="0" y="1412776"/>
              <a:chExt cx="540060" cy="720080"/>
            </a:xfrm>
          </p:grpSpPr>
          <p:cxnSp>
            <p:nvCxnSpPr>
              <p:cNvPr id="1809" name="Straight Connector 1808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0" name="Straight Connector 1809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1" name="Straight Connector 1810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2" name="Straight Connector 1811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3" name="Straight Connector 1812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4" name="Straight Connector 1813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5" name="Straight Connector 1814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6" name="Straight Connector 1815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7" name="Straight Connector 1816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8" name="Straight Connector 1817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9" name="Straight Connector 1818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0" name="Straight Connector 1819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1" name="Straight Connector 1820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2" name="Straight Connector 1821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3" name="Straight Connector 1822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4" name="Straight Connector 1823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5" name="Group 1774"/>
            <p:cNvGrpSpPr/>
            <p:nvPr/>
          </p:nvGrpSpPr>
          <p:grpSpPr>
            <a:xfrm>
              <a:off x="8199260" y="1412776"/>
              <a:ext cx="540060" cy="720080"/>
              <a:chOff x="0" y="1412776"/>
              <a:chExt cx="540060" cy="720080"/>
            </a:xfrm>
          </p:grpSpPr>
          <p:cxnSp>
            <p:nvCxnSpPr>
              <p:cNvPr id="1793" name="Straight Connector 1792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Straight Connector 1793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Straight Connector 1794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Straight Connector 1795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7" name="Straight Connector 1796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8" name="Straight Connector 1797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9" name="Straight Connector 1798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0" name="Straight Connector 1799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1" name="Straight Connector 1800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2" name="Straight Connector 1801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3" name="Straight Connector 1802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4" name="Straight Connector 1803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5" name="Straight Connector 1804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6" name="Straight Connector 1805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7" name="Straight Connector 1806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8" name="Straight Connector 1807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6" name="Group 1775"/>
            <p:cNvGrpSpPr/>
            <p:nvPr/>
          </p:nvGrpSpPr>
          <p:grpSpPr>
            <a:xfrm>
              <a:off x="8630800" y="1412776"/>
              <a:ext cx="540060" cy="720080"/>
              <a:chOff x="0" y="1412776"/>
              <a:chExt cx="540060" cy="720080"/>
            </a:xfrm>
          </p:grpSpPr>
          <p:cxnSp>
            <p:nvCxnSpPr>
              <p:cNvPr id="1777" name="Straight Connector 1776"/>
              <p:cNvCxnSpPr/>
              <p:nvPr/>
            </p:nvCxnSpPr>
            <p:spPr>
              <a:xfrm>
                <a:off x="3600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8" name="Straight Connector 1777"/>
              <p:cNvCxnSpPr/>
              <p:nvPr/>
            </p:nvCxnSpPr>
            <p:spPr>
              <a:xfrm>
                <a:off x="10801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9" name="Straight Connector 1778"/>
              <p:cNvCxnSpPr/>
              <p:nvPr/>
            </p:nvCxnSpPr>
            <p:spPr>
              <a:xfrm>
                <a:off x="180020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0" name="Straight Connector 1779"/>
              <p:cNvCxnSpPr/>
              <p:nvPr/>
            </p:nvCxnSpPr>
            <p:spPr>
              <a:xfrm>
                <a:off x="252028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1" name="Straight Connector 1780"/>
              <p:cNvCxnSpPr/>
              <p:nvPr/>
            </p:nvCxnSpPr>
            <p:spPr>
              <a:xfrm>
                <a:off x="324036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2" name="Straight Connector 1781"/>
              <p:cNvCxnSpPr/>
              <p:nvPr/>
            </p:nvCxnSpPr>
            <p:spPr>
              <a:xfrm>
                <a:off x="396044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Straight Connector 1782"/>
              <p:cNvCxnSpPr/>
              <p:nvPr/>
            </p:nvCxnSpPr>
            <p:spPr>
              <a:xfrm>
                <a:off x="468052" y="1412776"/>
                <a:ext cx="0" cy="72008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Straight Connector 1783"/>
              <p:cNvCxnSpPr/>
              <p:nvPr/>
            </p:nvCxnSpPr>
            <p:spPr>
              <a:xfrm>
                <a:off x="0" y="152078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Straight Connector 1784"/>
              <p:cNvCxnSpPr/>
              <p:nvPr/>
            </p:nvCxnSpPr>
            <p:spPr>
              <a:xfrm>
                <a:off x="0" y="159279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Straight Connector 1785"/>
              <p:cNvCxnSpPr/>
              <p:nvPr/>
            </p:nvCxnSpPr>
            <p:spPr>
              <a:xfrm>
                <a:off x="0" y="166480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Straight Connector 1786"/>
              <p:cNvCxnSpPr/>
              <p:nvPr/>
            </p:nvCxnSpPr>
            <p:spPr>
              <a:xfrm>
                <a:off x="0" y="173681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Straight Connector 1787"/>
              <p:cNvCxnSpPr/>
              <p:nvPr/>
            </p:nvCxnSpPr>
            <p:spPr>
              <a:xfrm>
                <a:off x="0" y="1808820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Straight Connector 1788"/>
              <p:cNvCxnSpPr/>
              <p:nvPr/>
            </p:nvCxnSpPr>
            <p:spPr>
              <a:xfrm>
                <a:off x="0" y="1880828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Straight Connector 1789"/>
              <p:cNvCxnSpPr/>
              <p:nvPr/>
            </p:nvCxnSpPr>
            <p:spPr>
              <a:xfrm>
                <a:off x="0" y="1952836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Straight Connector 1790"/>
              <p:cNvCxnSpPr/>
              <p:nvPr/>
            </p:nvCxnSpPr>
            <p:spPr>
              <a:xfrm>
                <a:off x="0" y="2024844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Straight Connector 1791"/>
              <p:cNvCxnSpPr/>
              <p:nvPr/>
            </p:nvCxnSpPr>
            <p:spPr>
              <a:xfrm>
                <a:off x="0" y="2096852"/>
                <a:ext cx="54006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9152826" cy="6849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540"/>
                <a:gridCol w="684076"/>
                <a:gridCol w="462051"/>
                <a:gridCol w="726081"/>
                <a:gridCol w="396044"/>
                <a:gridCol w="116840"/>
                <a:gridCol w="864096"/>
                <a:gridCol w="900098"/>
                <a:gridCol w="432048"/>
                <a:gridCol w="1853952"/>
                <a:gridCol w="378042"/>
                <a:gridCol w="360296"/>
                <a:gridCol w="1547662"/>
              </a:tblGrid>
              <a:tr h="1448780">
                <a:tc gridSpan="3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800" b="1" dirty="0" smtClean="0"/>
                        <a:t>PETER</a:t>
                      </a:r>
                      <a:endParaRPr lang="en-GB" sz="1800" b="1" dirty="0" smtClean="0"/>
                    </a:p>
                    <a:p>
                      <a:r>
                        <a:rPr lang="en-GB" sz="1800" b="1" dirty="0" smtClean="0"/>
                        <a:t>KING</a:t>
                      </a:r>
                    </a:p>
                    <a:p>
                      <a:endParaRPr lang="en-GB" sz="1000" dirty="0" smtClean="0"/>
                    </a:p>
                    <a:p>
                      <a:endParaRPr lang="en-GB" sz="1000" dirty="0"/>
                    </a:p>
                    <a:p>
                      <a:r>
                        <a:rPr lang="en-GB" sz="700" dirty="0" smtClean="0"/>
                        <a:t>Oxfordshire, UK</a:t>
                      </a:r>
                      <a:endParaRPr lang="en-GB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GB" sz="7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Peter King is a Vice President for Capgemini Consulting, where he runs the Power Networks business. His focus </a:t>
                      </a:r>
                      <a:r>
                        <a:rPr lang="en-GB" sz="7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is: </a:t>
                      </a:r>
                      <a:endParaRPr lang="en-GB" sz="7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7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Developing account relationships, which includes shaping and selling programmes of work.  Typical deal sizes are in the range from £500k to £5m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Collaborative approach providing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ocused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practical and direct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support and advice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-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analysing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complex scenarios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 agreeing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 roadmap forward</a:t>
                      </a:r>
                      <a:endParaRPr lang="en-GB" sz="7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Delivering business and technology transformations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into complex business environments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Developing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and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Providing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executive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leadership to </a:t>
                      </a:r>
                      <a:r>
                        <a:rPr lang="en-GB" sz="700" b="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engagement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teams , from a hands-on engaged perspective</a:t>
                      </a:r>
                    </a:p>
                    <a:p>
                      <a:pPr marL="228600" indent="-228600"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Setting a high quality bar, and delivering </a:t>
                      </a:r>
                      <a:r>
                        <a:rPr lang="en-GB" sz="700" b="0" i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P&amp;L, revenue and margin commitments</a:t>
                      </a:r>
                      <a:endParaRPr lang="en-GB" sz="800" b="0" i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GB" sz="1400" b="1" dirty="0" smtClean="0"/>
                        <a:t>UTILITIES</a:t>
                      </a:r>
                      <a:r>
                        <a:rPr lang="en-GB" sz="1400" b="1" baseline="0" dirty="0" smtClean="0"/>
                        <a:t> </a:t>
                      </a:r>
                    </a:p>
                    <a:p>
                      <a:pPr algn="r"/>
                      <a:r>
                        <a:rPr lang="en-GB" sz="1400" b="1" baseline="0" dirty="0" smtClean="0"/>
                        <a:t>CONSULTING </a:t>
                      </a:r>
                    </a:p>
                    <a:p>
                      <a:pPr algn="r"/>
                      <a:r>
                        <a:rPr lang="en-GB" sz="1400" b="1" baseline="0" dirty="0" smtClean="0"/>
                        <a:t>TECHNOLOGY</a:t>
                      </a:r>
                    </a:p>
                    <a:p>
                      <a:pPr algn="r"/>
                      <a:r>
                        <a:rPr lang="en-GB" sz="1400" b="1" baseline="0" dirty="0" smtClean="0"/>
                        <a:t>BUSINESS LEADER</a:t>
                      </a:r>
                      <a:endParaRPr lang="en-GB" sz="1400" b="1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abc.@abc.com</a:t>
                      </a:r>
                      <a:endParaRPr lang="en-GB" sz="7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</a:t>
                      </a:r>
                      <a:endParaRPr lang="en-GB" sz="7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@xyz</a:t>
                      </a:r>
                      <a:endParaRPr lang="en-GB" sz="7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7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www..w...</a:t>
                      </a:r>
                      <a:endParaRPr lang="en-GB" sz="7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38168">
                <a:tc gridSpan="13">
                  <a:txBody>
                    <a:bodyPr/>
                    <a:lstStyle/>
                    <a:p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7">
                  <a:txBody>
                    <a:bodyPr/>
                    <a:lstStyle/>
                    <a:p>
                      <a:r>
                        <a:rPr lang="en-GB" sz="900" b="1" dirty="0" smtClean="0"/>
                        <a:t>PERSONALITY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smtClean="0"/>
                        <a:t>SKILLS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dirty="0" smtClean="0"/>
                        <a:t>IMPORTANT TO ME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01244">
                <a:tc gridSpan="2">
                  <a:txBody>
                    <a:bodyPr/>
                    <a:lstStyle/>
                    <a:p>
                      <a:pPr algn="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Tenacious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Determined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Focussed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Detail Oriented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Committed to Learning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Creative Problem Solving</a:t>
                      </a:r>
                    </a:p>
                    <a:p>
                      <a:pPr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Structured Thinker</a:t>
                      </a:r>
                    </a:p>
                    <a:p>
                      <a:pPr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Propensity to act</a:t>
                      </a:r>
                    </a:p>
                    <a:p>
                      <a:pPr algn="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800" dirty="0" smtClean="0"/>
                        <a:t>Direct and Goal Setting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6" name="Group 145"/>
          <p:cNvGrpSpPr/>
          <p:nvPr/>
        </p:nvGrpSpPr>
        <p:grpSpPr>
          <a:xfrm>
            <a:off x="387222" y="3497524"/>
            <a:ext cx="8460000" cy="1062118"/>
            <a:chOff x="387222" y="3338990"/>
            <a:chExt cx="8460000" cy="106211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6" name="Round Same Side Corner Rectangle 35"/>
            <p:cNvSpPr/>
            <p:nvPr/>
          </p:nvSpPr>
          <p:spPr>
            <a:xfrm flipV="1">
              <a:off x="2294494" y="3621021"/>
              <a:ext cx="6552728" cy="216024"/>
            </a:xfrm>
            <a:prstGeom prst="round2Same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/>
            </a:p>
          </p:txBody>
        </p:sp>
        <p:sp>
          <p:nvSpPr>
            <p:cNvPr id="38" name="Round Same Side Corner Rectangle 37"/>
            <p:cNvSpPr/>
            <p:nvPr/>
          </p:nvSpPr>
          <p:spPr>
            <a:xfrm flipV="1">
              <a:off x="387222" y="3338990"/>
              <a:ext cx="8460000" cy="216024"/>
            </a:xfrm>
            <a:prstGeom prst="round2Same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ound Same Side Corner Rectangle 39"/>
            <p:cNvSpPr/>
            <p:nvPr/>
          </p:nvSpPr>
          <p:spPr>
            <a:xfrm flipV="1">
              <a:off x="3483222" y="3903052"/>
              <a:ext cx="5364000" cy="216024"/>
            </a:xfrm>
            <a:prstGeom prst="round2Same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40" name="Round Same Side Corner Rectangle 139"/>
            <p:cNvSpPr/>
            <p:nvPr/>
          </p:nvSpPr>
          <p:spPr>
            <a:xfrm flipV="1">
              <a:off x="4932040" y="4185084"/>
              <a:ext cx="3915182" cy="216024"/>
            </a:xfrm>
            <a:prstGeom prst="round2Same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</p:grpSp>
      <p:pic>
        <p:nvPicPr>
          <p:cNvPr id="11272" name="Picture 8" descr="Image result for phone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83792" y="1468800"/>
            <a:ext cx="216000" cy="216000"/>
          </a:xfrm>
          <a:prstGeom prst="rect">
            <a:avLst/>
          </a:prstGeom>
          <a:noFill/>
        </p:spPr>
      </p:pic>
      <p:pic>
        <p:nvPicPr>
          <p:cNvPr id="11274" name="Picture 10" descr="Image result for email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1524" y="1468800"/>
            <a:ext cx="216000" cy="216000"/>
          </a:xfrm>
          <a:prstGeom prst="rect">
            <a:avLst/>
          </a:prstGeom>
          <a:noFill/>
        </p:spPr>
      </p:pic>
      <p:pic>
        <p:nvPicPr>
          <p:cNvPr id="11284" name="Picture 20" descr="Image result for linkedin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912260" y="1468800"/>
            <a:ext cx="216000" cy="21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1286" name="Picture 22" descr="Image result for twitter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80012" y="1468800"/>
            <a:ext cx="216000" cy="216000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40179" y="3046313"/>
          <a:ext cx="8496942" cy="3708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  <a:gridCol w="2929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91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92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93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95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99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02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04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05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06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GB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Round Same Side Corner Rectangle 18"/>
          <p:cNvSpPr/>
          <p:nvPr/>
        </p:nvSpPr>
        <p:spPr>
          <a:xfrm>
            <a:off x="556299" y="2759442"/>
            <a:ext cx="864000" cy="216000"/>
          </a:xfrm>
          <a:prstGeom prst="round2Same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UCL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>
            <a:off x="1583732" y="2758281"/>
            <a:ext cx="576000" cy="216000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800"/>
              </a:lnSpc>
            </a:pPr>
            <a:endParaRPr lang="en-GB" sz="1000" dirty="0"/>
          </a:p>
        </p:txBody>
      </p:sp>
      <p:sp>
        <p:nvSpPr>
          <p:cNvPr id="21" name="Round Same Side Corner Rectangle 20"/>
          <p:cNvSpPr/>
          <p:nvPr/>
        </p:nvSpPr>
        <p:spPr>
          <a:xfrm>
            <a:off x="2212386" y="2471410"/>
            <a:ext cx="343389" cy="21600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 sz="900" dirty="0"/>
          </a:p>
        </p:txBody>
      </p:sp>
      <p:sp>
        <p:nvSpPr>
          <p:cNvPr id="32" name="Round Same Side Corner Rectangle 31"/>
          <p:cNvSpPr/>
          <p:nvPr/>
        </p:nvSpPr>
        <p:spPr>
          <a:xfrm>
            <a:off x="3400615" y="2759442"/>
            <a:ext cx="2592000" cy="216000"/>
          </a:xfrm>
          <a:prstGeom prst="round2Same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PwC Consulting and IBM</a:t>
            </a:r>
            <a:endParaRPr lang="en-GB" sz="1000" dirty="0"/>
          </a:p>
        </p:txBody>
      </p:sp>
      <p:sp>
        <p:nvSpPr>
          <p:cNvPr id="33" name="Round Same Side Corner Rectangle 32"/>
          <p:cNvSpPr/>
          <p:nvPr/>
        </p:nvSpPr>
        <p:spPr>
          <a:xfrm>
            <a:off x="6028763" y="2759442"/>
            <a:ext cx="864000" cy="216000"/>
          </a:xfrm>
          <a:prstGeom prst="round2Same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EY</a:t>
            </a:r>
            <a:endParaRPr lang="en-GB" sz="1000" dirty="0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6928911" y="2759442"/>
            <a:ext cx="1908000" cy="216000"/>
          </a:xfrm>
          <a:prstGeom prst="round2Same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Capgemini Consulting</a:t>
            </a:r>
            <a:endParaRPr lang="en-GB" sz="1000" dirty="0"/>
          </a:p>
        </p:txBody>
      </p:sp>
      <p:sp>
        <p:nvSpPr>
          <p:cNvPr id="35" name="Round Same Side Corner Rectangle 34"/>
          <p:cNvSpPr/>
          <p:nvPr/>
        </p:nvSpPr>
        <p:spPr>
          <a:xfrm>
            <a:off x="2212467" y="2759442"/>
            <a:ext cx="1152000" cy="216000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000" dirty="0" smtClean="0"/>
              <a:t>EMB</a:t>
            </a:r>
            <a:endParaRPr lang="en-GB" sz="1000" dirty="0"/>
          </a:p>
        </p:txBody>
      </p:sp>
      <p:sp>
        <p:nvSpPr>
          <p:cNvPr id="37" name="Rectangle 36"/>
          <p:cNvSpPr/>
          <p:nvPr/>
        </p:nvSpPr>
        <p:spPr>
          <a:xfrm>
            <a:off x="2285548" y="3767554"/>
            <a:ext cx="6030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 smtClean="0"/>
              <a:t>Utilities</a:t>
            </a:r>
            <a:endParaRPr lang="en-GB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377336" y="3479522"/>
            <a:ext cx="795411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GB" sz="1000" b="1" dirty="0" smtClean="0"/>
              <a:t>Technology</a:t>
            </a:r>
            <a:endParaRPr lang="en-GB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3444837" y="4055586"/>
            <a:ext cx="7489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 smtClean="0"/>
              <a:t>Consulting</a:t>
            </a:r>
            <a:endParaRPr lang="en-GB" sz="10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46000" y="2327394"/>
            <a:ext cx="216024" cy="360000"/>
            <a:chOff x="8460432" y="1988840"/>
            <a:chExt cx="216024" cy="360000"/>
          </a:xfrm>
          <a:effectLst/>
        </p:grpSpPr>
        <p:sp>
          <p:nvSpPr>
            <p:cNvPr id="102" name="Freeform 101"/>
            <p:cNvSpPr/>
            <p:nvPr/>
          </p:nvSpPr>
          <p:spPr>
            <a:xfrm flipH="1">
              <a:off x="8478434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8460432" y="1988840"/>
              <a:ext cx="0" cy="3600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08219" y="1967354"/>
            <a:ext cx="199373" cy="828000"/>
            <a:chOff x="8460432" y="1988840"/>
            <a:chExt cx="199373" cy="828000"/>
          </a:xfrm>
          <a:effectLst/>
        </p:grpSpPr>
        <p:sp>
          <p:nvSpPr>
            <p:cNvPr id="107" name="Freeform 106"/>
            <p:cNvSpPr/>
            <p:nvPr/>
          </p:nvSpPr>
          <p:spPr>
            <a:xfrm flipH="1">
              <a:off x="8461783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8460432" y="1988840"/>
              <a:ext cx="0" cy="8280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19772" y="1916832"/>
            <a:ext cx="208903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/>
              <a:t>M</a:t>
            </a:r>
            <a:r>
              <a:rPr lang="en-GB" sz="800" dirty="0" smtClean="0"/>
              <a:t>Sc (</a:t>
            </a:r>
            <a:r>
              <a:rPr lang="en-GB" sz="800" dirty="0" err="1" smtClean="0"/>
              <a:t>hons</a:t>
            </a:r>
            <a:r>
              <a:rPr lang="en-GB" sz="800" dirty="0" smtClean="0"/>
              <a:t>) Mathematics </a:t>
            </a:r>
          </a:p>
          <a:p>
            <a:r>
              <a:rPr lang="en-GB" sz="800" dirty="0" smtClean="0"/>
              <a:t>Neural Networks and Information Processing</a:t>
            </a:r>
            <a:endParaRPr lang="en-GB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4084595" y="2291390"/>
            <a:ext cx="63831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Senior</a:t>
            </a:r>
          </a:p>
          <a:p>
            <a:r>
              <a:rPr lang="en-GB" sz="800" dirty="0" smtClean="0"/>
              <a:t>Consultant</a:t>
            </a:r>
            <a:endParaRPr lang="en-GB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5174471" y="2248184"/>
            <a:ext cx="63831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 smtClean="0"/>
              <a:t>Managing</a:t>
            </a:r>
          </a:p>
          <a:p>
            <a:r>
              <a:rPr lang="en-GB" sz="800" dirty="0" smtClean="0"/>
              <a:t>Consultant</a:t>
            </a:r>
            <a:endParaRPr lang="en-GB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460859" y="2154654"/>
            <a:ext cx="56137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Senior</a:t>
            </a:r>
          </a:p>
          <a:p>
            <a:r>
              <a:rPr lang="en-GB" sz="800" dirty="0" smtClean="0"/>
              <a:t>Manager</a:t>
            </a:r>
            <a:endParaRPr lang="en-GB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7252947" y="2061052"/>
            <a:ext cx="54694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 smtClean="0"/>
              <a:t>Principal</a:t>
            </a:r>
            <a:endParaRPr lang="en-GB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8145805" y="1844824"/>
            <a:ext cx="29527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 smtClean="0"/>
              <a:t>VP</a:t>
            </a:r>
            <a:endParaRPr lang="en-GB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3040479" y="2399982"/>
            <a:ext cx="659155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 smtClean="0"/>
              <a:t>IT Manager</a:t>
            </a:r>
            <a:endParaRPr lang="en-GB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988239" y="1916832"/>
            <a:ext cx="94128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800" dirty="0" smtClean="0"/>
              <a:t>BSc (</a:t>
            </a:r>
            <a:r>
              <a:rPr lang="en-GB" sz="800" dirty="0" err="1" smtClean="0"/>
              <a:t>hons</a:t>
            </a:r>
            <a:r>
              <a:rPr lang="en-GB" sz="800" dirty="0" smtClean="0"/>
              <a:t>)</a:t>
            </a:r>
          </a:p>
          <a:p>
            <a:r>
              <a:rPr lang="en-GB" sz="800" dirty="0" smtClean="0"/>
              <a:t>Computer Science</a:t>
            </a:r>
            <a:endParaRPr lang="en-GB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53237" y="2312876"/>
            <a:ext cx="7104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GB" sz="800" dirty="0" smtClean="0"/>
              <a:t>Analyst</a:t>
            </a:r>
          </a:p>
          <a:p>
            <a:pPr algn="r"/>
            <a:r>
              <a:rPr lang="en-GB" sz="800" dirty="0" smtClean="0"/>
              <a:t>Programmer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33326" y="3482426"/>
            <a:ext cx="32252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C++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27130" y="3479522"/>
            <a:ext cx="33534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VBA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91903" y="3479522"/>
            <a:ext cx="32412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SAP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73872" y="3479522"/>
            <a:ext cx="44274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Mobile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570092" y="3485329"/>
            <a:ext cx="54373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Real Time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52057" y="3767554"/>
            <a:ext cx="55976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Brokerage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95098" y="3767554"/>
            <a:ext cx="41549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Water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09096" y="3767554"/>
            <a:ext cx="77296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Gas Distribution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65604" y="3767554"/>
            <a:ext cx="819455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Gas Transmission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81905" y="3767554"/>
            <a:ext cx="73770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Electricity DNO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648639" y="3767554"/>
            <a:ext cx="696023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Control Room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06213" y="3767554"/>
            <a:ext cx="62549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Commercial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10514" y="4055586"/>
            <a:ext cx="1128835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Programme Management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63953" y="4056166"/>
            <a:ext cx="808235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Operating Model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679406" y="4056746"/>
            <a:ext cx="978153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New Business Models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43316" y="4057326"/>
            <a:ext cx="75373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Transformation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55576" y="2723446"/>
            <a:ext cx="108000" cy="10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267744" y="2399402"/>
            <a:ext cx="108000" cy="108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1691680" y="268743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565920" y="2723438"/>
            <a:ext cx="665820" cy="2975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ts val="800"/>
              </a:lnSpc>
            </a:pPr>
            <a:r>
              <a:rPr lang="en-GB" sz="800" dirty="0">
                <a:solidFill>
                  <a:prstClr val="white"/>
                </a:solidFill>
              </a:rPr>
              <a:t>Arthur</a:t>
            </a:r>
          </a:p>
          <a:p>
            <a:pPr lvl="0" algn="ctr">
              <a:lnSpc>
                <a:spcPts val="800"/>
              </a:lnSpc>
            </a:pPr>
            <a:r>
              <a:rPr lang="en-GB" sz="800" dirty="0" smtClean="0">
                <a:solidFill>
                  <a:prstClr val="white"/>
                </a:solidFill>
              </a:rPr>
              <a:t>Andersen</a:t>
            </a:r>
            <a:endParaRPr lang="en-GB" sz="800" dirty="0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771812" y="268743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3779912" y="268743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/>
          <p:cNvSpPr/>
          <p:nvPr/>
        </p:nvSpPr>
        <p:spPr>
          <a:xfrm>
            <a:off x="4932052" y="268743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6228196" y="268743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/>
          <p:cNvSpPr/>
          <p:nvPr/>
        </p:nvSpPr>
        <p:spPr>
          <a:xfrm>
            <a:off x="7056276" y="268743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/>
          <p:cNvSpPr/>
          <p:nvPr/>
        </p:nvSpPr>
        <p:spPr>
          <a:xfrm>
            <a:off x="7884356" y="2687434"/>
            <a:ext cx="108000" cy="10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4943501" y="4343618"/>
            <a:ext cx="10326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b="1" dirty="0" smtClean="0"/>
              <a:t>Business Leader</a:t>
            </a:r>
            <a:endParaRPr lang="en-GB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039915" y="4350005"/>
            <a:ext cx="67839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Account Lead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69201" y="4350585"/>
            <a:ext cx="57098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Bid Leader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124086" y="4351165"/>
            <a:ext cx="61427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Sector Lead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7" name="Round Same Side Corner Rectangle 216"/>
          <p:cNvSpPr/>
          <p:nvPr/>
        </p:nvSpPr>
        <p:spPr>
          <a:xfrm>
            <a:off x="1439652" y="2759442"/>
            <a:ext cx="108000" cy="216000"/>
          </a:xfrm>
          <a:prstGeom prst="round2Same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 rot="16200000">
            <a:off x="1321848" y="2769235"/>
            <a:ext cx="360000" cy="19640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 algn="ctr">
              <a:lnSpc>
                <a:spcPts val="800"/>
              </a:lnSpc>
            </a:pPr>
            <a:r>
              <a:rPr lang="en-GB" sz="800" dirty="0" smtClean="0"/>
              <a:t>GAP</a:t>
            </a:r>
            <a:endParaRPr lang="en-GB" sz="800" dirty="0"/>
          </a:p>
        </p:txBody>
      </p:sp>
      <p:pic>
        <p:nvPicPr>
          <p:cNvPr id="11288" name="Picture 24" descr="Image result for rowing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73435" y="6416023"/>
            <a:ext cx="435069" cy="289341"/>
          </a:xfrm>
          <a:prstGeom prst="rect">
            <a:avLst/>
          </a:prstGeom>
          <a:noFill/>
        </p:spPr>
      </p:pic>
      <p:pic>
        <p:nvPicPr>
          <p:cNvPr id="11290" name="Picture 26" descr="Image result for family silhouette vector"/>
          <p:cNvPicPr>
            <a:picLocks noChangeAspect="1" noChangeArrowheads="1"/>
          </p:cNvPicPr>
          <p:nvPr/>
        </p:nvPicPr>
        <p:blipFill>
          <a:blip r:embed="rId9" cstate="print"/>
          <a:srcRect l="39633" t="16488" r="38317" b="19394"/>
          <a:stretch>
            <a:fillRect/>
          </a:stretch>
        </p:blipFill>
        <p:spPr bwMode="auto">
          <a:xfrm>
            <a:off x="7776356" y="5829267"/>
            <a:ext cx="489654" cy="408045"/>
          </a:xfrm>
          <a:prstGeom prst="rect">
            <a:avLst/>
          </a:prstGeom>
          <a:noFill/>
        </p:spPr>
      </p:pic>
      <p:sp>
        <p:nvSpPr>
          <p:cNvPr id="302" name="TextBox 301"/>
          <p:cNvSpPr txBox="1"/>
          <p:nvPr/>
        </p:nvSpPr>
        <p:spPr>
          <a:xfrm>
            <a:off x="8244408" y="5805264"/>
            <a:ext cx="915202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</a:rPr>
              <a:t>Family</a:t>
            </a:r>
          </a:p>
          <a:p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Married with two teenage daughters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7740352" y="6273316"/>
            <a:ext cx="972108" cy="5847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b="1" dirty="0" smtClean="0">
                <a:solidFill>
                  <a:schemeClr val="bg1">
                    <a:lumMod val="50000"/>
                  </a:schemeClr>
                </a:solidFill>
              </a:rPr>
              <a:t>Rowing</a:t>
            </a:r>
          </a:p>
          <a:p>
            <a:pPr algn="ctr"/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</a:rPr>
              <a:t>Highly competitive Several times National Champion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159732" y="2456602"/>
            <a:ext cx="460383" cy="2308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/>
            <a:r>
              <a:rPr lang="en-GB" sz="900" dirty="0"/>
              <a:t>King’s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7397184" y="3767554"/>
            <a:ext cx="58060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Smart Grid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4483928" y="3479522"/>
            <a:ext cx="91242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Systems Integration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7472110" y="3479522"/>
            <a:ext cx="51167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Analytics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922144" y="3479522"/>
            <a:ext cx="837089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Machine Learning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8333247" y="3479522"/>
            <a:ext cx="41710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700" dirty="0" smtClean="0">
                <a:solidFill>
                  <a:schemeClr val="bg1">
                    <a:lumMod val="50000"/>
                  </a:schemeClr>
                </a:solidFill>
              </a:rPr>
              <a:t>Digital</a:t>
            </a:r>
            <a:endParaRPr lang="en-GB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995936" y="5805262"/>
            <a:ext cx="1764196" cy="15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700" dirty="0">
                <a:solidFill>
                  <a:schemeClr val="bg2">
                    <a:lumMod val="25000"/>
                  </a:schemeClr>
                </a:solidFill>
              </a:rPr>
              <a:t>Business Transformation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995936" y="6009540"/>
            <a:ext cx="1764196" cy="15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700" dirty="0">
                <a:solidFill>
                  <a:schemeClr val="bg2">
                    <a:lumMod val="25000"/>
                  </a:schemeClr>
                </a:solidFill>
              </a:rPr>
              <a:t>Programme Management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995936" y="6213820"/>
            <a:ext cx="1764196" cy="15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/>
            <a:r>
              <a:rPr lang="en-GB" sz="700" dirty="0">
                <a:solidFill>
                  <a:schemeClr val="bg2">
                    <a:lumMod val="25000"/>
                  </a:schemeClr>
                </a:solidFill>
              </a:rPr>
              <a:t>People and Change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995936" y="6418098"/>
            <a:ext cx="1764196" cy="15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700" dirty="0">
                <a:solidFill>
                  <a:schemeClr val="bg2">
                    <a:lumMod val="25000"/>
                  </a:schemeClr>
                </a:solidFill>
              </a:rPr>
              <a:t>Business Process Improvement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995936" y="6622378"/>
            <a:ext cx="1764196" cy="15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GB" sz="700" dirty="0">
                <a:solidFill>
                  <a:schemeClr val="bg2">
                    <a:lumMod val="25000"/>
                  </a:schemeClr>
                </a:solidFill>
              </a:rPr>
              <a:t>Digital Technologies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6408192" y="5951175"/>
            <a:ext cx="1044116" cy="629139"/>
          </a:xfrm>
          <a:prstGeom prst="roundRect">
            <a:avLst>
              <a:gd name="adj" fmla="val 3060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700" dirty="0" smtClean="0">
                <a:solidFill>
                  <a:schemeClr val="bg2">
                    <a:lumMod val="25000"/>
                  </a:schemeClr>
                </a:solidFill>
              </a:rPr>
              <a:t>Business and </a:t>
            </a:r>
          </a:p>
          <a:p>
            <a:pPr algn="ctr"/>
            <a:r>
              <a:rPr lang="en-GB" sz="700" dirty="0" smtClean="0">
                <a:solidFill>
                  <a:schemeClr val="bg2">
                    <a:lumMod val="25000"/>
                  </a:schemeClr>
                </a:solidFill>
              </a:rPr>
              <a:t>Technology</a:t>
            </a:r>
          </a:p>
          <a:p>
            <a:pPr algn="ctr"/>
            <a:r>
              <a:rPr lang="en-GB" sz="700" dirty="0" smtClean="0">
                <a:solidFill>
                  <a:schemeClr val="bg2">
                    <a:lumMod val="25000"/>
                  </a:schemeClr>
                </a:solidFill>
              </a:rPr>
              <a:t>Alignment</a:t>
            </a:r>
            <a:endParaRPr lang="en-GB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4" name="Elbow Connector 183"/>
          <p:cNvCxnSpPr>
            <a:stCxn id="157" idx="3"/>
            <a:endCxn id="181" idx="1"/>
          </p:cNvCxnSpPr>
          <p:nvPr/>
        </p:nvCxnSpPr>
        <p:spPr>
          <a:xfrm>
            <a:off x="5760132" y="5882759"/>
            <a:ext cx="648060" cy="382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58" idx="3"/>
            <a:endCxn id="181" idx="1"/>
          </p:cNvCxnSpPr>
          <p:nvPr/>
        </p:nvCxnSpPr>
        <p:spPr>
          <a:xfrm>
            <a:off x="5760132" y="6087037"/>
            <a:ext cx="648060" cy="1787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59" idx="3"/>
            <a:endCxn id="181" idx="1"/>
          </p:cNvCxnSpPr>
          <p:nvPr/>
        </p:nvCxnSpPr>
        <p:spPr>
          <a:xfrm flipV="1">
            <a:off x="5760132" y="6265745"/>
            <a:ext cx="648060" cy="25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60" idx="3"/>
            <a:endCxn id="181" idx="1"/>
          </p:cNvCxnSpPr>
          <p:nvPr/>
        </p:nvCxnSpPr>
        <p:spPr>
          <a:xfrm flipV="1">
            <a:off x="5760132" y="6265745"/>
            <a:ext cx="648060" cy="2298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61" idx="3"/>
            <a:endCxn id="181" idx="1"/>
          </p:cNvCxnSpPr>
          <p:nvPr/>
        </p:nvCxnSpPr>
        <p:spPr>
          <a:xfrm flipV="1">
            <a:off x="5760132" y="6265745"/>
            <a:ext cx="648060" cy="434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4" name="Group 2113"/>
          <p:cNvGrpSpPr/>
          <p:nvPr/>
        </p:nvGrpSpPr>
        <p:grpSpPr>
          <a:xfrm>
            <a:off x="2320399" y="1967354"/>
            <a:ext cx="199373" cy="468000"/>
            <a:chOff x="8460432" y="1988840"/>
            <a:chExt cx="199373" cy="468000"/>
          </a:xfrm>
          <a:effectLst/>
        </p:grpSpPr>
        <p:sp>
          <p:nvSpPr>
            <p:cNvPr id="2115" name="Freeform 2114"/>
            <p:cNvSpPr/>
            <p:nvPr/>
          </p:nvSpPr>
          <p:spPr>
            <a:xfrm flipH="1">
              <a:off x="8461783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16" name="Straight Connector 2115"/>
            <p:cNvCxnSpPr/>
            <p:nvPr/>
          </p:nvCxnSpPr>
          <p:spPr>
            <a:xfrm flipV="1">
              <a:off x="8460432" y="1988840"/>
              <a:ext cx="0" cy="4680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8" name="Group 2117"/>
          <p:cNvGrpSpPr/>
          <p:nvPr/>
        </p:nvGrpSpPr>
        <p:grpSpPr>
          <a:xfrm>
            <a:off x="2826000" y="2363398"/>
            <a:ext cx="216024" cy="360000"/>
            <a:chOff x="8460432" y="1988840"/>
            <a:chExt cx="216024" cy="360000"/>
          </a:xfrm>
          <a:effectLst/>
        </p:grpSpPr>
        <p:sp>
          <p:nvSpPr>
            <p:cNvPr id="2119" name="Freeform 2118"/>
            <p:cNvSpPr/>
            <p:nvPr/>
          </p:nvSpPr>
          <p:spPr>
            <a:xfrm flipH="1">
              <a:off x="8478434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0" name="Straight Connector 2119"/>
            <p:cNvCxnSpPr/>
            <p:nvPr/>
          </p:nvCxnSpPr>
          <p:spPr>
            <a:xfrm flipV="1">
              <a:off x="8460432" y="1988840"/>
              <a:ext cx="0" cy="3600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2" name="Group 2121"/>
          <p:cNvGrpSpPr/>
          <p:nvPr/>
        </p:nvGrpSpPr>
        <p:grpSpPr>
          <a:xfrm>
            <a:off x="3834000" y="2327394"/>
            <a:ext cx="216024" cy="360000"/>
            <a:chOff x="8460432" y="1988840"/>
            <a:chExt cx="216024" cy="360000"/>
          </a:xfrm>
          <a:effectLst/>
        </p:grpSpPr>
        <p:sp>
          <p:nvSpPr>
            <p:cNvPr id="2123" name="Freeform 2122"/>
            <p:cNvSpPr/>
            <p:nvPr/>
          </p:nvSpPr>
          <p:spPr>
            <a:xfrm flipH="1">
              <a:off x="8478434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4" name="Straight Connector 2123"/>
            <p:cNvCxnSpPr/>
            <p:nvPr/>
          </p:nvCxnSpPr>
          <p:spPr>
            <a:xfrm flipV="1">
              <a:off x="8460432" y="1988840"/>
              <a:ext cx="0" cy="3600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5" name="Group 2124"/>
          <p:cNvGrpSpPr/>
          <p:nvPr/>
        </p:nvGrpSpPr>
        <p:grpSpPr>
          <a:xfrm>
            <a:off x="4986000" y="2255386"/>
            <a:ext cx="216070" cy="468000"/>
            <a:chOff x="8442384" y="1988840"/>
            <a:chExt cx="216070" cy="468000"/>
          </a:xfrm>
          <a:effectLst/>
        </p:grpSpPr>
        <p:sp>
          <p:nvSpPr>
            <p:cNvPr id="2126" name="Freeform 2125"/>
            <p:cNvSpPr/>
            <p:nvPr/>
          </p:nvSpPr>
          <p:spPr>
            <a:xfrm flipH="1">
              <a:off x="8460432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7" name="Straight Connector 2126"/>
            <p:cNvCxnSpPr/>
            <p:nvPr/>
          </p:nvCxnSpPr>
          <p:spPr>
            <a:xfrm flipV="1">
              <a:off x="8442384" y="1988840"/>
              <a:ext cx="0" cy="4680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8" name="Group 2127"/>
          <p:cNvGrpSpPr/>
          <p:nvPr/>
        </p:nvGrpSpPr>
        <p:grpSpPr>
          <a:xfrm>
            <a:off x="6282000" y="2183378"/>
            <a:ext cx="198258" cy="540000"/>
            <a:chOff x="8460196" y="1988840"/>
            <a:chExt cx="198258" cy="540000"/>
          </a:xfrm>
          <a:effectLst/>
        </p:grpSpPr>
        <p:sp>
          <p:nvSpPr>
            <p:cNvPr id="2129" name="Freeform 2128"/>
            <p:cNvSpPr/>
            <p:nvPr/>
          </p:nvSpPr>
          <p:spPr>
            <a:xfrm flipH="1">
              <a:off x="8460432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0" name="Straight Connector 2129"/>
            <p:cNvCxnSpPr/>
            <p:nvPr/>
          </p:nvCxnSpPr>
          <p:spPr>
            <a:xfrm flipV="1">
              <a:off x="8460196" y="1988840"/>
              <a:ext cx="0" cy="5400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1" name="Group 2130"/>
          <p:cNvGrpSpPr/>
          <p:nvPr/>
        </p:nvGrpSpPr>
        <p:grpSpPr>
          <a:xfrm>
            <a:off x="7110000" y="2039362"/>
            <a:ext cx="198258" cy="684000"/>
            <a:chOff x="8460196" y="1988840"/>
            <a:chExt cx="198258" cy="684000"/>
          </a:xfrm>
          <a:effectLst/>
        </p:grpSpPr>
        <p:sp>
          <p:nvSpPr>
            <p:cNvPr id="2132" name="Freeform 2131"/>
            <p:cNvSpPr/>
            <p:nvPr/>
          </p:nvSpPr>
          <p:spPr>
            <a:xfrm flipH="1">
              <a:off x="8460432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3" name="Straight Connector 2132"/>
            <p:cNvCxnSpPr/>
            <p:nvPr/>
          </p:nvCxnSpPr>
          <p:spPr>
            <a:xfrm flipV="1">
              <a:off x="8460196" y="1988840"/>
              <a:ext cx="0" cy="6840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4" name="Group 2133"/>
          <p:cNvGrpSpPr/>
          <p:nvPr/>
        </p:nvGrpSpPr>
        <p:grpSpPr>
          <a:xfrm>
            <a:off x="7938000" y="1859342"/>
            <a:ext cx="198258" cy="828000"/>
            <a:chOff x="8460196" y="1988840"/>
            <a:chExt cx="198258" cy="828000"/>
          </a:xfrm>
          <a:solidFill>
            <a:schemeClr val="accent4"/>
          </a:solidFill>
          <a:effectLst/>
        </p:grpSpPr>
        <p:sp>
          <p:nvSpPr>
            <p:cNvPr id="2135" name="Freeform 2134"/>
            <p:cNvSpPr/>
            <p:nvPr/>
          </p:nvSpPr>
          <p:spPr>
            <a:xfrm flipH="1">
              <a:off x="8460432" y="2051847"/>
              <a:ext cx="198022" cy="126014"/>
            </a:xfrm>
            <a:custGeom>
              <a:avLst/>
              <a:gdLst>
                <a:gd name="connsiteX0" fmla="*/ 0 w 324036"/>
                <a:gd name="connsiteY0" fmla="*/ 63007 h 252028"/>
                <a:gd name="connsiteX1" fmla="*/ 198022 w 324036"/>
                <a:gd name="connsiteY1" fmla="*/ 63007 h 252028"/>
                <a:gd name="connsiteX2" fmla="*/ 198022 w 324036"/>
                <a:gd name="connsiteY2" fmla="*/ 0 h 252028"/>
                <a:gd name="connsiteX3" fmla="*/ 324036 w 324036"/>
                <a:gd name="connsiteY3" fmla="*/ 126014 h 252028"/>
                <a:gd name="connsiteX4" fmla="*/ 198022 w 324036"/>
                <a:gd name="connsiteY4" fmla="*/ 252028 h 252028"/>
                <a:gd name="connsiteX5" fmla="*/ 198022 w 324036"/>
                <a:gd name="connsiteY5" fmla="*/ 189021 h 252028"/>
                <a:gd name="connsiteX6" fmla="*/ 0 w 324036"/>
                <a:gd name="connsiteY6" fmla="*/ 189021 h 252028"/>
                <a:gd name="connsiteX7" fmla="*/ 63007 w 324036"/>
                <a:gd name="connsiteY7" fmla="*/ 126014 h 252028"/>
                <a:gd name="connsiteX8" fmla="*/ 0 w 324036"/>
                <a:gd name="connsiteY8" fmla="*/ 63007 h 252028"/>
                <a:gd name="connsiteX0" fmla="*/ 0 w 198022"/>
                <a:gd name="connsiteY0" fmla="*/ 63007 h 252028"/>
                <a:gd name="connsiteX1" fmla="*/ 198022 w 198022"/>
                <a:gd name="connsiteY1" fmla="*/ 63007 h 252028"/>
                <a:gd name="connsiteX2" fmla="*/ 198022 w 198022"/>
                <a:gd name="connsiteY2" fmla="*/ 0 h 252028"/>
                <a:gd name="connsiteX3" fmla="*/ 198022 w 198022"/>
                <a:gd name="connsiteY3" fmla="*/ 252028 h 252028"/>
                <a:gd name="connsiteX4" fmla="*/ 198022 w 198022"/>
                <a:gd name="connsiteY4" fmla="*/ 189021 h 252028"/>
                <a:gd name="connsiteX5" fmla="*/ 0 w 198022"/>
                <a:gd name="connsiteY5" fmla="*/ 189021 h 252028"/>
                <a:gd name="connsiteX6" fmla="*/ 63007 w 198022"/>
                <a:gd name="connsiteY6" fmla="*/ 126014 h 252028"/>
                <a:gd name="connsiteX7" fmla="*/ 0 w 198022"/>
                <a:gd name="connsiteY7" fmla="*/ 63007 h 252028"/>
                <a:gd name="connsiteX0" fmla="*/ 0 w 198022"/>
                <a:gd name="connsiteY0" fmla="*/ 0 h 189021"/>
                <a:gd name="connsiteX1" fmla="*/ 198022 w 198022"/>
                <a:gd name="connsiteY1" fmla="*/ 0 h 189021"/>
                <a:gd name="connsiteX2" fmla="*/ 198022 w 198022"/>
                <a:gd name="connsiteY2" fmla="*/ 189021 h 189021"/>
                <a:gd name="connsiteX3" fmla="*/ 198022 w 198022"/>
                <a:gd name="connsiteY3" fmla="*/ 126014 h 189021"/>
                <a:gd name="connsiteX4" fmla="*/ 0 w 198022"/>
                <a:gd name="connsiteY4" fmla="*/ 126014 h 189021"/>
                <a:gd name="connsiteX5" fmla="*/ 63007 w 198022"/>
                <a:gd name="connsiteY5" fmla="*/ 63007 h 189021"/>
                <a:gd name="connsiteX6" fmla="*/ 0 w 198022"/>
                <a:gd name="connsiteY6" fmla="*/ 0 h 189021"/>
                <a:gd name="connsiteX0" fmla="*/ 0 w 198022"/>
                <a:gd name="connsiteY0" fmla="*/ 0 h 126014"/>
                <a:gd name="connsiteX1" fmla="*/ 198022 w 198022"/>
                <a:gd name="connsiteY1" fmla="*/ 0 h 126014"/>
                <a:gd name="connsiteX2" fmla="*/ 198022 w 198022"/>
                <a:gd name="connsiteY2" fmla="*/ 126014 h 126014"/>
                <a:gd name="connsiteX3" fmla="*/ 0 w 198022"/>
                <a:gd name="connsiteY3" fmla="*/ 126014 h 126014"/>
                <a:gd name="connsiteX4" fmla="*/ 63007 w 198022"/>
                <a:gd name="connsiteY4" fmla="*/ 63007 h 126014"/>
                <a:gd name="connsiteX5" fmla="*/ 0 w 198022"/>
                <a:gd name="connsiteY5" fmla="*/ 0 h 1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022" h="126014">
                  <a:moveTo>
                    <a:pt x="0" y="0"/>
                  </a:moveTo>
                  <a:lnTo>
                    <a:pt x="198022" y="0"/>
                  </a:lnTo>
                  <a:lnTo>
                    <a:pt x="198022" y="126014"/>
                  </a:lnTo>
                  <a:lnTo>
                    <a:pt x="0" y="126014"/>
                  </a:lnTo>
                  <a:lnTo>
                    <a:pt x="63007" y="6300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36" name="Straight Connector 2135"/>
            <p:cNvCxnSpPr/>
            <p:nvPr/>
          </p:nvCxnSpPr>
          <p:spPr>
            <a:xfrm flipV="1">
              <a:off x="8460196" y="1988840"/>
              <a:ext cx="0" cy="82800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7" name="Rectangle 2116"/>
          <p:cNvSpPr/>
          <p:nvPr/>
        </p:nvSpPr>
        <p:spPr>
          <a:xfrm>
            <a:off x="215517" y="4631650"/>
            <a:ext cx="1008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 smtClean="0"/>
              <a:t>Landmark Programmes</a:t>
            </a:r>
            <a:endParaRPr lang="en-GB" sz="800" b="1" dirty="0"/>
          </a:p>
        </p:txBody>
      </p:sp>
      <p:sp>
        <p:nvSpPr>
          <p:cNvPr id="2140" name="TextBox 2139"/>
          <p:cNvSpPr txBox="1"/>
          <p:nvPr/>
        </p:nvSpPr>
        <p:spPr>
          <a:xfrm>
            <a:off x="4232534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Cross Industry Change Programme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3" name="TextBox 2142"/>
          <p:cNvSpPr txBox="1"/>
          <p:nvPr/>
        </p:nvSpPr>
        <p:spPr>
          <a:xfrm>
            <a:off x="7025417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Front Office Processes and Systems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7" name="TextBox 2146"/>
          <p:cNvSpPr txBox="1"/>
          <p:nvPr/>
        </p:nvSpPr>
        <p:spPr>
          <a:xfrm>
            <a:off x="7956376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Transformation Programme Design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0" name="TextBox 2149"/>
          <p:cNvSpPr txBox="1"/>
          <p:nvPr/>
        </p:nvSpPr>
        <p:spPr>
          <a:xfrm>
            <a:off x="5163495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Smart Grid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" name="TextBox 2150"/>
          <p:cNvSpPr txBox="1"/>
          <p:nvPr/>
        </p:nvSpPr>
        <p:spPr>
          <a:xfrm>
            <a:off x="6094456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Utility Business Due Diligence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6" name="TextBox 2155"/>
          <p:cNvSpPr txBox="1"/>
          <p:nvPr/>
        </p:nvSpPr>
        <p:spPr>
          <a:xfrm>
            <a:off x="2370612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Global Transformation Programme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7" name="TextBox 2156"/>
          <p:cNvSpPr txBox="1"/>
          <p:nvPr/>
        </p:nvSpPr>
        <p:spPr>
          <a:xfrm>
            <a:off x="3301573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Mobile Workforce Management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9" name="TextBox 2158"/>
          <p:cNvSpPr txBox="1"/>
          <p:nvPr/>
        </p:nvSpPr>
        <p:spPr>
          <a:xfrm>
            <a:off x="1439651" y="463165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Energy Auction System</a:t>
            </a:r>
            <a:endParaRPr lang="en-GB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68" name="TextBox 2167"/>
          <p:cNvSpPr txBox="1"/>
          <p:nvPr/>
        </p:nvSpPr>
        <p:spPr>
          <a:xfrm>
            <a:off x="2159732" y="489737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Cross Business Change Programme</a:t>
            </a:r>
          </a:p>
        </p:txBody>
      </p:sp>
      <p:sp>
        <p:nvSpPr>
          <p:cNvPr id="2169" name="TextBox 2168"/>
          <p:cNvSpPr txBox="1"/>
          <p:nvPr/>
        </p:nvSpPr>
        <p:spPr>
          <a:xfrm>
            <a:off x="3095836" y="489737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New Enterprise System </a:t>
            </a:r>
          </a:p>
        </p:txBody>
      </p:sp>
      <p:pic>
        <p:nvPicPr>
          <p:cNvPr id="7" name="Picture 7" descr="Image result for national grid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6093849" y="5185426"/>
            <a:ext cx="925713" cy="216000"/>
          </a:xfrm>
          <a:prstGeom prst="rect">
            <a:avLst/>
          </a:prstGeom>
          <a:noFill/>
        </p:spPr>
      </p:pic>
      <p:pic>
        <p:nvPicPr>
          <p:cNvPr id="8" name="Picture 9" descr="Image result"/>
          <p:cNvPicPr>
            <a:picLocks noChangeAspect="1" noChangeArrowheads="1"/>
          </p:cNvPicPr>
          <p:nvPr/>
        </p:nvPicPr>
        <p:blipFill>
          <a:blip r:embed="rId11" cstate="print">
            <a:grayscl/>
          </a:blip>
          <a:srcRect/>
          <a:stretch>
            <a:fillRect/>
          </a:stretch>
        </p:blipFill>
        <p:spPr bwMode="auto">
          <a:xfrm>
            <a:off x="2447764" y="5185426"/>
            <a:ext cx="440641" cy="216000"/>
          </a:xfrm>
          <a:prstGeom prst="rect">
            <a:avLst/>
          </a:prstGeom>
          <a:noFill/>
        </p:spPr>
      </p:pic>
      <p:pic>
        <p:nvPicPr>
          <p:cNvPr id="10" name="Picture 13" descr="Image result for yorkshire water change programme"/>
          <p:cNvPicPr>
            <a:picLocks noChangeAspect="1" noChangeArrowheads="1"/>
          </p:cNvPicPr>
          <p:nvPr/>
        </p:nvPicPr>
        <p:blipFill>
          <a:blip r:embed="rId12" cstate="print">
            <a:grayscl/>
          </a:blip>
          <a:srcRect/>
          <a:stretch>
            <a:fillRect/>
          </a:stretch>
        </p:blipFill>
        <p:spPr bwMode="auto">
          <a:xfrm>
            <a:off x="3262491" y="5185426"/>
            <a:ext cx="449391" cy="216000"/>
          </a:xfrm>
          <a:prstGeom prst="rect">
            <a:avLst/>
          </a:prstGeom>
          <a:noFill/>
        </p:spPr>
      </p:pic>
      <p:pic>
        <p:nvPicPr>
          <p:cNvPr id="11" name="Picture 15" descr="Image result for sse"/>
          <p:cNvPicPr>
            <a:picLocks noChangeAspect="1" noChangeArrowheads="1"/>
          </p:cNvPicPr>
          <p:nvPr/>
        </p:nvPicPr>
        <p:blipFill>
          <a:blip r:embed="rId13" cstate="print">
            <a:grayscl/>
          </a:blip>
          <a:srcRect/>
          <a:stretch>
            <a:fillRect/>
          </a:stretch>
        </p:blipFill>
        <p:spPr bwMode="auto">
          <a:xfrm>
            <a:off x="8316416" y="5185402"/>
            <a:ext cx="432000" cy="216000"/>
          </a:xfrm>
          <a:prstGeom prst="rect">
            <a:avLst/>
          </a:prstGeom>
          <a:noFill/>
        </p:spPr>
      </p:pic>
      <p:pic>
        <p:nvPicPr>
          <p:cNvPr id="12" name="Picture 17" descr="Image result for vodafone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/>
          <a:stretch>
            <a:fillRect/>
          </a:stretch>
        </p:blipFill>
        <p:spPr bwMode="auto">
          <a:xfrm>
            <a:off x="4712054" y="5185426"/>
            <a:ext cx="298962" cy="216000"/>
          </a:xfrm>
          <a:prstGeom prst="rect">
            <a:avLst/>
          </a:prstGeom>
          <a:noFill/>
        </p:spPr>
      </p:pic>
      <p:sp>
        <p:nvSpPr>
          <p:cNvPr id="2170" name="TextBox 2169"/>
          <p:cNvSpPr txBox="1"/>
          <p:nvPr/>
        </p:nvSpPr>
        <p:spPr>
          <a:xfrm>
            <a:off x="4031940" y="489737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Products to Services Transition</a:t>
            </a:r>
          </a:p>
        </p:txBody>
      </p:sp>
      <p:sp>
        <p:nvSpPr>
          <p:cNvPr id="13" name="AutoShape 19" descr="Image result for e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21" descr="Image result for e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23" descr="Related image"/>
          <p:cNvPicPr>
            <a:picLocks noChangeAspect="1" noChangeArrowheads="1"/>
          </p:cNvPicPr>
          <p:nvPr/>
        </p:nvPicPr>
        <p:blipFill>
          <a:blip r:embed="rId15" cstate="print">
            <a:grayscl/>
          </a:blip>
          <a:srcRect/>
          <a:stretch>
            <a:fillRect/>
          </a:stretch>
        </p:blipFill>
        <p:spPr bwMode="auto">
          <a:xfrm>
            <a:off x="7393648" y="5149398"/>
            <a:ext cx="548680" cy="274340"/>
          </a:xfrm>
          <a:prstGeom prst="rect">
            <a:avLst/>
          </a:prstGeom>
          <a:noFill/>
        </p:spPr>
      </p:pic>
      <p:sp>
        <p:nvSpPr>
          <p:cNvPr id="2529" name="TextBox 2528"/>
          <p:cNvSpPr txBox="1"/>
          <p:nvPr/>
        </p:nvSpPr>
        <p:spPr>
          <a:xfrm>
            <a:off x="4968044" y="489737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Transformation Programme Procurement</a:t>
            </a:r>
          </a:p>
        </p:txBody>
      </p:sp>
      <p:sp>
        <p:nvSpPr>
          <p:cNvPr id="2530" name="TextBox 2529"/>
          <p:cNvSpPr txBox="1"/>
          <p:nvPr/>
        </p:nvSpPr>
        <p:spPr>
          <a:xfrm>
            <a:off x="5904148" y="489737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Customer Journey Initiatives</a:t>
            </a:r>
          </a:p>
        </p:txBody>
      </p:sp>
      <p:sp>
        <p:nvSpPr>
          <p:cNvPr id="2531" name="TextBox 2530"/>
          <p:cNvSpPr txBox="1"/>
          <p:nvPr/>
        </p:nvSpPr>
        <p:spPr>
          <a:xfrm>
            <a:off x="6840252" y="489737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Industry Transformation Programme Advisory</a:t>
            </a:r>
          </a:p>
        </p:txBody>
      </p:sp>
      <p:sp>
        <p:nvSpPr>
          <p:cNvPr id="2532" name="TextBox 2531"/>
          <p:cNvSpPr txBox="1"/>
          <p:nvPr/>
        </p:nvSpPr>
        <p:spPr>
          <a:xfrm>
            <a:off x="7812360" y="4897370"/>
            <a:ext cx="86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GB" sz="600" dirty="0" smtClean="0">
                <a:solidFill>
                  <a:schemeClr val="bg1">
                    <a:lumMod val="50000"/>
                  </a:schemeClr>
                </a:solidFill>
              </a:rPr>
              <a:t>New Operating Model</a:t>
            </a:r>
          </a:p>
        </p:txBody>
      </p:sp>
      <p:pic>
        <p:nvPicPr>
          <p:cNvPr id="16" name="Picture 25" descr="Image result for severn trent"/>
          <p:cNvPicPr>
            <a:picLocks noChangeAspect="1" noChangeArrowheads="1"/>
          </p:cNvPicPr>
          <p:nvPr/>
        </p:nvPicPr>
        <p:blipFill>
          <a:blip r:embed="rId16" cstate="print">
            <a:grayscl/>
          </a:blip>
          <a:srcRect/>
          <a:stretch>
            <a:fillRect/>
          </a:stretch>
        </p:blipFill>
        <p:spPr bwMode="auto">
          <a:xfrm>
            <a:off x="5385102" y="5207714"/>
            <a:ext cx="334661" cy="208620"/>
          </a:xfrm>
          <a:prstGeom prst="rect">
            <a:avLst/>
          </a:prstGeom>
          <a:noFill/>
        </p:spPr>
      </p:pic>
      <p:pic>
        <p:nvPicPr>
          <p:cNvPr id="17" name="Picture 27" descr="Image result for thames water"/>
          <p:cNvPicPr>
            <a:picLocks noChangeAspect="1" noChangeArrowheads="1"/>
          </p:cNvPicPr>
          <p:nvPr/>
        </p:nvPicPr>
        <p:blipFill>
          <a:blip r:embed="rId17" cstate="print">
            <a:grayscl/>
          </a:blip>
          <a:srcRect/>
          <a:stretch>
            <a:fillRect/>
          </a:stretch>
        </p:blipFill>
        <p:spPr bwMode="auto">
          <a:xfrm>
            <a:off x="4085968" y="5171738"/>
            <a:ext cx="252000" cy="252000"/>
          </a:xfrm>
          <a:prstGeom prst="rect">
            <a:avLst/>
          </a:prstGeom>
          <a:noFill/>
        </p:spPr>
      </p:pic>
      <p:sp>
        <p:nvSpPr>
          <p:cNvPr id="2540" name="Rectangle 2539"/>
          <p:cNvSpPr/>
          <p:nvPr/>
        </p:nvSpPr>
        <p:spPr>
          <a:xfrm>
            <a:off x="215517" y="5171710"/>
            <a:ext cx="10081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 smtClean="0"/>
              <a:t>Key Clients</a:t>
            </a:r>
            <a:endParaRPr lang="en-GB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349</Words>
  <Application>Microsoft Office PowerPoint</Application>
  <PresentationFormat>On-screen Show (4:3)</PresentationFormat>
  <Paragraphs>141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King</dc:creator>
  <cp:lastModifiedBy>Peter King</cp:lastModifiedBy>
  <cp:revision>42</cp:revision>
  <dcterms:created xsi:type="dcterms:W3CDTF">2016-12-09T20:17:10Z</dcterms:created>
  <dcterms:modified xsi:type="dcterms:W3CDTF">2016-12-16T15:48:52Z</dcterms:modified>
</cp:coreProperties>
</file>