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26"/>
  </p:notesMasterIdLst>
  <p:sldIdLst>
    <p:sldId id="407" r:id="rId2"/>
    <p:sldId id="344" r:id="rId3"/>
    <p:sldId id="365" r:id="rId4"/>
    <p:sldId id="366" r:id="rId5"/>
    <p:sldId id="371" r:id="rId6"/>
    <p:sldId id="372" r:id="rId7"/>
    <p:sldId id="379" r:id="rId8"/>
    <p:sldId id="381" r:id="rId9"/>
    <p:sldId id="382" r:id="rId10"/>
    <p:sldId id="383" r:id="rId11"/>
    <p:sldId id="368" r:id="rId12"/>
    <p:sldId id="385" r:id="rId13"/>
    <p:sldId id="373" r:id="rId14"/>
    <p:sldId id="387" r:id="rId15"/>
    <p:sldId id="389" r:id="rId16"/>
    <p:sldId id="391" r:id="rId17"/>
    <p:sldId id="404" r:id="rId18"/>
    <p:sldId id="405" r:id="rId19"/>
    <p:sldId id="406" r:id="rId20"/>
    <p:sldId id="393" r:id="rId21"/>
    <p:sldId id="395" r:id="rId22"/>
    <p:sldId id="397" r:id="rId23"/>
    <p:sldId id="399" r:id="rId24"/>
    <p:sldId id="277" r:id="rId25"/>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7039B"/>
    <a:srgbClr val="EAEAEA"/>
    <a:srgbClr val="1B9A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8824" autoAdjust="0"/>
    <p:restoredTop sz="94660" autoAdjust="0"/>
  </p:normalViewPr>
  <p:slideViewPr>
    <p:cSldViewPr>
      <p:cViewPr>
        <p:scale>
          <a:sx n="75" d="100"/>
          <a:sy n="75" d="100"/>
        </p:scale>
        <p:origin x="-918" y="17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2AADD44F-C531-48B2-B3C6-EDFD769998F6}" type="datetimeFigureOut">
              <a:rPr lang="en-US"/>
              <a:pPr>
                <a:defRPr/>
              </a:pPr>
              <a:t>3/30/2020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3EC566B-CEA3-4935-AB27-76BB4B354DB1}" type="slidenum">
              <a:rPr lang="en-US"/>
              <a:pPr>
                <a:defRPr/>
              </a:pPr>
              <a:t>‹#›</a:t>
            </a:fld>
            <a:endParaRPr lang="en-US"/>
          </a:p>
        </p:txBody>
      </p:sp>
    </p:spTree>
    <p:extLst>
      <p:ext uri="{BB962C8B-B14F-4D97-AF65-F5344CB8AC3E}">
        <p14:creationId xmlns:p14="http://schemas.microsoft.com/office/powerpoint/2010/main" val="40317060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5AD9E819-D03C-452C-B53E-8BF2F5207A71}" type="slidenum">
              <a:rPr lang="en-US" smtClean="0"/>
              <a:pPr>
                <a:defRPr/>
              </a:pPr>
              <a:t>1</a:t>
            </a:fld>
            <a:endParaRPr lang="en-US"/>
          </a:p>
        </p:txBody>
      </p:sp>
    </p:spTree>
    <p:extLst>
      <p:ext uri="{BB962C8B-B14F-4D97-AF65-F5344CB8AC3E}">
        <p14:creationId xmlns:p14="http://schemas.microsoft.com/office/powerpoint/2010/main" val="14249432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57F69B-0ABB-3944-A550-E758B36DE127}"/>
              </a:ext>
            </a:extLst>
          </p:cNvPr>
          <p:cNvSpPr>
            <a:spLocks noGrp="1"/>
          </p:cNvSpPr>
          <p:nvPr>
            <p:ph type="ctrTitle"/>
          </p:nvPr>
        </p:nvSpPr>
        <p:spPr>
          <a:xfrm>
            <a:off x="1143000" y="2708920"/>
            <a:ext cx="6858000" cy="801043"/>
          </a:xfrm>
        </p:spPr>
        <p:txBody>
          <a:bodyPr anchor="b">
            <a:normAutofit/>
          </a:bodyPr>
          <a:lstStyle>
            <a:lvl1pPr algn="ctr">
              <a:defRPr sz="4000">
                <a:solidFill>
                  <a:schemeClr val="bg1"/>
                </a:solidFill>
              </a:defRPr>
            </a:lvl1pPr>
          </a:lstStyle>
          <a:p>
            <a:r>
              <a:rPr lang="en-US" smtClean="0"/>
              <a:t>Click to edit Master title style</a:t>
            </a:r>
            <a:endParaRPr lang="x-none" dirty="0"/>
          </a:p>
        </p:txBody>
      </p:sp>
      <p:sp>
        <p:nvSpPr>
          <p:cNvPr id="3" name="Subtitle 2">
            <a:extLst>
              <a:ext uri="{FF2B5EF4-FFF2-40B4-BE49-F238E27FC236}">
                <a16:creationId xmlns:a16="http://schemas.microsoft.com/office/drawing/2014/main" xmlns="" id="{8055D736-8FF4-7F4A-BFAF-24E7A5749813}"/>
              </a:ext>
            </a:extLst>
          </p:cNvPr>
          <p:cNvSpPr>
            <a:spLocks noGrp="1"/>
          </p:cNvSpPr>
          <p:nvPr>
            <p:ph type="subTitle" idx="1"/>
          </p:nvPr>
        </p:nvSpPr>
        <p:spPr>
          <a:xfrm>
            <a:off x="1143000" y="3602038"/>
            <a:ext cx="6858000" cy="1655762"/>
          </a:xfrm>
        </p:spPr>
        <p:txBody>
          <a:bodyPr>
            <a:normAutofit/>
          </a:bodyPr>
          <a:lstStyle>
            <a:lvl1pPr marL="0" indent="0" algn="ctr">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x-none" dirty="0"/>
          </a:p>
        </p:txBody>
      </p:sp>
    </p:spTree>
    <p:extLst>
      <p:ext uri="{BB962C8B-B14F-4D97-AF65-F5344CB8AC3E}">
        <p14:creationId xmlns:p14="http://schemas.microsoft.com/office/powerpoint/2010/main" val="333318705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DB880F-8D70-8548-A264-811F7711B197}"/>
              </a:ext>
            </a:extLst>
          </p:cNvPr>
          <p:cNvSpPr>
            <a:spLocks noGrp="1"/>
          </p:cNvSpPr>
          <p:nvPr>
            <p:ph type="title"/>
          </p:nvPr>
        </p:nvSpPr>
        <p:spPr/>
        <p:txBody>
          <a:bodyPr/>
          <a:lstStyle/>
          <a:p>
            <a:r>
              <a:rPr lang="en-US" smtClean="0"/>
              <a:t>Click to edit Master title style</a:t>
            </a:r>
            <a:endParaRPr lang="x-none"/>
          </a:p>
        </p:txBody>
      </p:sp>
      <p:sp>
        <p:nvSpPr>
          <p:cNvPr id="3" name="Vertical Text Placeholder 2">
            <a:extLst>
              <a:ext uri="{FF2B5EF4-FFF2-40B4-BE49-F238E27FC236}">
                <a16:creationId xmlns:a16="http://schemas.microsoft.com/office/drawing/2014/main" xmlns="" id="{655F4524-689B-D641-AF34-20B97A74C0D7}"/>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x-none"/>
          </a:p>
        </p:txBody>
      </p:sp>
    </p:spTree>
    <p:extLst>
      <p:ext uri="{BB962C8B-B14F-4D97-AF65-F5344CB8AC3E}">
        <p14:creationId xmlns:p14="http://schemas.microsoft.com/office/powerpoint/2010/main" val="2570831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62AB065-B8F8-FF41-935E-0E7B1779033C}"/>
              </a:ext>
            </a:extLst>
          </p:cNvPr>
          <p:cNvSpPr>
            <a:spLocks noGrp="1"/>
          </p:cNvSpPr>
          <p:nvPr>
            <p:ph type="title" orient="vert"/>
          </p:nvPr>
        </p:nvSpPr>
        <p:spPr>
          <a:xfrm>
            <a:off x="6544408" y="365125"/>
            <a:ext cx="1970943" cy="5811838"/>
          </a:xfrm>
        </p:spPr>
        <p:txBody>
          <a:bodyPr vert="eaVert"/>
          <a:lstStyle/>
          <a:p>
            <a:r>
              <a:rPr lang="en-US" smtClean="0"/>
              <a:t>Click to edit Master title style</a:t>
            </a:r>
            <a:endParaRPr lang="x-none"/>
          </a:p>
        </p:txBody>
      </p:sp>
      <p:sp>
        <p:nvSpPr>
          <p:cNvPr id="3" name="Vertical Text Placeholder 2">
            <a:extLst>
              <a:ext uri="{FF2B5EF4-FFF2-40B4-BE49-F238E27FC236}">
                <a16:creationId xmlns:a16="http://schemas.microsoft.com/office/drawing/2014/main" xmlns="" id="{5BD0D183-BA2A-6340-A63E-903E06086889}"/>
              </a:ext>
            </a:extLst>
          </p:cNvPr>
          <p:cNvSpPr>
            <a:spLocks noGrp="1"/>
          </p:cNvSpPr>
          <p:nvPr>
            <p:ph type="body" orient="vert" idx="1"/>
          </p:nvPr>
        </p:nvSpPr>
        <p:spPr>
          <a:xfrm>
            <a:off x="628651" y="365125"/>
            <a:ext cx="577508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x-none"/>
          </a:p>
        </p:txBody>
      </p:sp>
    </p:spTree>
    <p:extLst>
      <p:ext uri="{BB962C8B-B14F-4D97-AF65-F5344CB8AC3E}">
        <p14:creationId xmlns:p14="http://schemas.microsoft.com/office/powerpoint/2010/main" val="2515947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A3E01EDD-41C3-1E4D-9DB9-E21DF99D1F13}"/>
              </a:ext>
            </a:extLst>
          </p:cNvPr>
          <p:cNvSpPr>
            <a:spLocks noGrp="1"/>
          </p:cNvSpPr>
          <p:nvPr>
            <p:ph type="title" hasCustomPrompt="1"/>
          </p:nvPr>
        </p:nvSpPr>
        <p:spPr>
          <a:xfrm>
            <a:off x="786745" y="2590801"/>
            <a:ext cx="7886700" cy="1325563"/>
          </a:xfrm>
          <a:prstGeom prst="rect">
            <a:avLst/>
          </a:prstGeom>
        </p:spPr>
        <p:txBody>
          <a:bodyPr/>
          <a:lstStyle>
            <a:lvl1pPr>
              <a:defRPr>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XIN CẢM ƠN!</a:t>
            </a:r>
            <a:endParaRPr lang="x-none" dirty="0"/>
          </a:p>
        </p:txBody>
      </p:sp>
    </p:spTree>
    <p:extLst>
      <p:ext uri="{BB962C8B-B14F-4D97-AF65-F5344CB8AC3E}">
        <p14:creationId xmlns:p14="http://schemas.microsoft.com/office/powerpoint/2010/main" val="70477748"/>
      </p:ext>
    </p:extLst>
  </p:cSld>
  <p:clrMapOvr>
    <a:masterClrMapping/>
  </p:clrMapOvr>
  <p:timing>
    <p:tnLst>
      <p:par>
        <p:cTn id="1" dur="indefinite" restart="never" nodeType="tmRoot"/>
      </p:par>
    </p:tnLst>
  </p:timing>
  <p:hf sldNum="0"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841374"/>
          </a:xfrm>
          <a:prstGeom prst="rect">
            <a:avLst/>
          </a:prstGeom>
        </p:spPr>
        <p:txBody>
          <a:bodyPr/>
          <a:lstStyle>
            <a:lvl1pPr>
              <a:defRPr>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200400"/>
            <a:ext cx="6400800" cy="685800"/>
          </a:xfrm>
          <a:prstGeom prst="rect">
            <a:avLst/>
          </a:prstGeo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hf sldNum="0"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2"/>
            <a:ext cx="4038600" cy="4525963"/>
          </a:xfrm>
          <a:prstGeom prst="rect">
            <a:avLst/>
          </a:prstGeom>
        </p:spPr>
        <p:txBody>
          <a:bodyPr/>
          <a:lstStyle>
            <a:lvl1pPr>
              <a:defRPr sz="2400">
                <a:latin typeface="Tahoma" panose="020B0604030504040204" pitchFamily="34" charset="0"/>
                <a:ea typeface="Tahoma" panose="020B0604030504040204" pitchFamily="34" charset="0"/>
                <a:cs typeface="Tahoma" panose="020B0604030504040204" pitchFamily="34" charset="0"/>
              </a:defRPr>
            </a:lvl1pPr>
            <a:lvl2pPr>
              <a:defRPr sz="2400">
                <a:latin typeface="Tahoma" panose="020B0604030504040204" pitchFamily="34" charset="0"/>
                <a:ea typeface="Tahoma" panose="020B0604030504040204" pitchFamily="34" charset="0"/>
                <a:cs typeface="Tahoma" panose="020B0604030504040204" pitchFamily="34" charset="0"/>
              </a:defRPr>
            </a:lvl2pPr>
            <a:lvl3pPr>
              <a:defRPr sz="2400">
                <a:latin typeface="Tahoma" panose="020B0604030504040204" pitchFamily="34" charset="0"/>
                <a:ea typeface="Tahoma" panose="020B0604030504040204" pitchFamily="34" charset="0"/>
                <a:cs typeface="Tahoma" panose="020B0604030504040204" pitchFamily="34" charset="0"/>
              </a:defRPr>
            </a:lvl3pPr>
            <a:lvl4pPr>
              <a:defRPr sz="2400">
                <a:latin typeface="Tahoma" panose="020B0604030504040204" pitchFamily="34" charset="0"/>
                <a:ea typeface="Tahoma" panose="020B0604030504040204" pitchFamily="34" charset="0"/>
                <a:cs typeface="Tahoma" panose="020B0604030504040204" pitchFamily="34" charset="0"/>
              </a:defRPr>
            </a:lvl4pPr>
            <a:lvl5pPr>
              <a:defRPr sz="2400">
                <a:latin typeface="Tahoma" panose="020B0604030504040204" pitchFamily="34" charset="0"/>
                <a:ea typeface="Tahoma" panose="020B0604030504040204" pitchFamily="34" charset="0"/>
                <a:cs typeface="Tahoma" panose="020B0604030504040204"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000">
                <a:latin typeface="Tahoma" panose="020B0604030504040204" pitchFamily="34" charset="0"/>
                <a:ea typeface="Tahoma" panose="020B0604030504040204" pitchFamily="34" charset="0"/>
                <a:cs typeface="Tahoma" panose="020B0604030504040204" pitchFamily="34" charset="0"/>
              </a:defRPr>
            </a:lvl1pPr>
            <a:lvl2pPr>
              <a:defRPr sz="2000">
                <a:latin typeface="Tahoma" panose="020B0604030504040204" pitchFamily="34" charset="0"/>
                <a:ea typeface="Tahoma" panose="020B0604030504040204" pitchFamily="34" charset="0"/>
                <a:cs typeface="Tahoma" panose="020B0604030504040204" pitchFamily="34" charset="0"/>
              </a:defRPr>
            </a:lvl2pPr>
            <a:lvl3pPr>
              <a:defRPr sz="2000">
                <a:latin typeface="Tahoma" panose="020B0604030504040204" pitchFamily="34" charset="0"/>
                <a:ea typeface="Tahoma" panose="020B0604030504040204" pitchFamily="34" charset="0"/>
                <a:cs typeface="Tahoma" panose="020B0604030504040204" pitchFamily="34" charset="0"/>
              </a:defRPr>
            </a:lvl3pPr>
            <a:lvl4pPr>
              <a:defRPr sz="2000">
                <a:latin typeface="Tahoma" panose="020B0604030504040204" pitchFamily="34" charset="0"/>
                <a:ea typeface="Tahoma" panose="020B0604030504040204" pitchFamily="34" charset="0"/>
                <a:cs typeface="Tahoma" panose="020B0604030504040204" pitchFamily="34" charset="0"/>
              </a:defRPr>
            </a:lvl4pPr>
            <a:lvl5pPr>
              <a:defRPr sz="2000">
                <a:latin typeface="Tahoma" panose="020B0604030504040204" pitchFamily="34" charset="0"/>
                <a:ea typeface="Tahoma" panose="020B0604030504040204" pitchFamily="34" charset="0"/>
                <a:cs typeface="Tahoma" panose="020B0604030504040204"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a:extLst>
              <a:ext uri="{FF2B5EF4-FFF2-40B4-BE49-F238E27FC236}">
                <a16:creationId xmlns:a16="http://schemas.microsoft.com/office/drawing/2014/main" xmlns="" id="{08E0AFBE-C35B-B94D-AAED-4A57A6ABCA10}"/>
              </a:ext>
            </a:extLst>
          </p:cNvPr>
          <p:cNvSpPr>
            <a:spLocks noGrp="1"/>
          </p:cNvSpPr>
          <p:nvPr>
            <p:ph type="title"/>
          </p:nvPr>
        </p:nvSpPr>
        <p:spPr>
          <a:xfrm>
            <a:off x="351692" y="152400"/>
            <a:ext cx="8229600" cy="762000"/>
          </a:xfrm>
          <a:prstGeom prst="rect">
            <a:avLst/>
          </a:prstGeom>
        </p:spPr>
        <p:txBody>
          <a:bodyPr/>
          <a:lstStyle>
            <a:lvl1pPr algn="l">
              <a:defRPr>
                <a:solidFill>
                  <a:srgbClr val="0070C0"/>
                </a:solidFill>
              </a:defRPr>
            </a:lvl1pPr>
          </a:lstStyle>
          <a:p>
            <a:r>
              <a:rPr lang="en-US" smtClean="0"/>
              <a:t>Click to edit Master title style</a:t>
            </a:r>
            <a:endParaRPr lang="en-US" dirty="0"/>
          </a:p>
        </p:txBody>
      </p:sp>
    </p:spTree>
  </p:cSld>
  <p:clrMapOvr>
    <a:masterClrMapping/>
  </p:clrMapOvr>
  <p:hf sldNum="0"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000" b="1">
                <a:latin typeface="Tahoma" panose="020B0604030504040204" pitchFamily="34" charset="0"/>
                <a:ea typeface="Tahoma" panose="020B0604030504040204" pitchFamily="34" charset="0"/>
                <a:cs typeface="Tahom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000">
                <a:latin typeface="Tahoma" panose="020B0604030504040204" pitchFamily="34" charset="0"/>
                <a:ea typeface="Tahoma" panose="020B0604030504040204" pitchFamily="34" charset="0"/>
                <a:cs typeface="Tahoma" panose="020B0604030504040204" pitchFamily="34" charset="0"/>
              </a:defRPr>
            </a:lvl1pPr>
            <a:lvl2pPr>
              <a:defRPr sz="2000">
                <a:latin typeface="Tahoma" panose="020B0604030504040204" pitchFamily="34" charset="0"/>
                <a:ea typeface="Tahoma" panose="020B0604030504040204" pitchFamily="34" charset="0"/>
                <a:cs typeface="Tahoma" panose="020B0604030504040204" pitchFamily="34" charset="0"/>
              </a:defRPr>
            </a:lvl2pPr>
            <a:lvl3pPr>
              <a:defRPr sz="2000">
                <a:latin typeface="Tahoma" panose="020B0604030504040204" pitchFamily="34" charset="0"/>
                <a:ea typeface="Tahoma" panose="020B0604030504040204" pitchFamily="34" charset="0"/>
                <a:cs typeface="Tahoma" panose="020B0604030504040204" pitchFamily="34" charset="0"/>
              </a:defRPr>
            </a:lvl3pPr>
            <a:lvl4pPr>
              <a:defRPr sz="2000">
                <a:latin typeface="Tahoma" panose="020B0604030504040204" pitchFamily="34" charset="0"/>
                <a:ea typeface="Tahoma" panose="020B0604030504040204" pitchFamily="34" charset="0"/>
                <a:cs typeface="Tahoma" panose="020B0604030504040204" pitchFamily="34" charset="0"/>
              </a:defRPr>
            </a:lvl4pPr>
            <a:lvl5pPr>
              <a:defRPr sz="2000">
                <a:latin typeface="Tahoma" panose="020B0604030504040204" pitchFamily="34" charset="0"/>
                <a:ea typeface="Tahoma" panose="020B0604030504040204" pitchFamily="34" charset="0"/>
                <a:cs typeface="Tahoma" panose="020B0604030504040204"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2000" b="1">
                <a:latin typeface="Tahoma" panose="020B0604030504040204" pitchFamily="34" charset="0"/>
                <a:ea typeface="Tahoma" panose="020B0604030504040204" pitchFamily="34" charset="0"/>
                <a:cs typeface="Tahom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2000">
                <a:latin typeface="Tahoma" panose="020B0604030504040204" pitchFamily="34" charset="0"/>
                <a:ea typeface="Tahoma" panose="020B0604030504040204" pitchFamily="34" charset="0"/>
                <a:cs typeface="Tahoma" panose="020B0604030504040204" pitchFamily="34" charset="0"/>
              </a:defRPr>
            </a:lvl1pPr>
            <a:lvl2pPr>
              <a:defRPr sz="2000">
                <a:latin typeface="Tahoma" panose="020B0604030504040204" pitchFamily="34" charset="0"/>
                <a:ea typeface="Tahoma" panose="020B0604030504040204" pitchFamily="34" charset="0"/>
                <a:cs typeface="Tahoma" panose="020B0604030504040204" pitchFamily="34" charset="0"/>
              </a:defRPr>
            </a:lvl2pPr>
            <a:lvl3pPr>
              <a:defRPr sz="2000">
                <a:latin typeface="Tahoma" panose="020B0604030504040204" pitchFamily="34" charset="0"/>
                <a:ea typeface="Tahoma" panose="020B0604030504040204" pitchFamily="34" charset="0"/>
                <a:cs typeface="Tahoma" panose="020B0604030504040204" pitchFamily="34" charset="0"/>
              </a:defRPr>
            </a:lvl3pPr>
            <a:lvl4pPr>
              <a:defRPr sz="2000">
                <a:latin typeface="Tahoma" panose="020B0604030504040204" pitchFamily="34" charset="0"/>
                <a:ea typeface="Tahoma" panose="020B0604030504040204" pitchFamily="34" charset="0"/>
                <a:cs typeface="Tahoma" panose="020B0604030504040204" pitchFamily="34" charset="0"/>
              </a:defRPr>
            </a:lvl4pPr>
            <a:lvl5pPr>
              <a:defRPr sz="2000">
                <a:latin typeface="Tahoma" panose="020B0604030504040204" pitchFamily="34" charset="0"/>
                <a:ea typeface="Tahoma" panose="020B0604030504040204" pitchFamily="34" charset="0"/>
                <a:cs typeface="Tahoma" panose="020B0604030504040204"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a:extLst>
              <a:ext uri="{FF2B5EF4-FFF2-40B4-BE49-F238E27FC236}">
                <a16:creationId xmlns:a16="http://schemas.microsoft.com/office/drawing/2014/main" xmlns="" id="{C2292105-6304-DC4F-9C7A-236FD4A69D97}"/>
              </a:ext>
            </a:extLst>
          </p:cNvPr>
          <p:cNvSpPr>
            <a:spLocks noGrp="1"/>
          </p:cNvSpPr>
          <p:nvPr>
            <p:ph type="title"/>
          </p:nvPr>
        </p:nvSpPr>
        <p:spPr>
          <a:xfrm>
            <a:off x="351692" y="152400"/>
            <a:ext cx="8229600" cy="762000"/>
          </a:xfrm>
          <a:prstGeom prst="rect">
            <a:avLst/>
          </a:prstGeom>
        </p:spPr>
        <p:txBody>
          <a:bodyPr/>
          <a:lstStyle>
            <a:lvl1pPr algn="l">
              <a:defRPr>
                <a:solidFill>
                  <a:srgbClr val="0070C0"/>
                </a:solidFill>
              </a:defRPr>
            </a:lvl1pPr>
          </a:lstStyle>
          <a:p>
            <a:r>
              <a:rPr lang="en-US" smtClean="0"/>
              <a:t>Click to edit Master title style</a:t>
            </a:r>
            <a:endParaRPr lang="en-US" dirty="0"/>
          </a:p>
        </p:txBody>
      </p:sp>
    </p:spTree>
  </p:cSld>
  <p:clrMapOvr>
    <a:masterClrMapping/>
  </p:clrMapOvr>
  <p:hf sldNum="0"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BF927F-8B6A-6443-83EF-A210ED96CD77}"/>
              </a:ext>
            </a:extLst>
          </p:cNvPr>
          <p:cNvSpPr>
            <a:spLocks noGrp="1"/>
          </p:cNvSpPr>
          <p:nvPr>
            <p:ph type="title"/>
          </p:nvPr>
        </p:nvSpPr>
        <p:spPr/>
        <p:txBody>
          <a:bodyPr/>
          <a:lstStyle/>
          <a:p>
            <a:r>
              <a:rPr lang="en-US" smtClean="0"/>
              <a:t>Click to edit Master title style</a:t>
            </a:r>
            <a:endParaRPr lang="x-none" dirty="0"/>
          </a:p>
        </p:txBody>
      </p:sp>
      <p:sp>
        <p:nvSpPr>
          <p:cNvPr id="3" name="Content Placeholder 2">
            <a:extLst>
              <a:ext uri="{FF2B5EF4-FFF2-40B4-BE49-F238E27FC236}">
                <a16:creationId xmlns:a16="http://schemas.microsoft.com/office/drawing/2014/main" xmlns="" id="{007FE01C-EE61-B04D-8F51-0A360AEC4134}"/>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x-none" dirty="0"/>
          </a:p>
        </p:txBody>
      </p:sp>
    </p:spTree>
    <p:extLst>
      <p:ext uri="{BB962C8B-B14F-4D97-AF65-F5344CB8AC3E}">
        <p14:creationId xmlns:p14="http://schemas.microsoft.com/office/powerpoint/2010/main" val="4282459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003701-3215-7143-AD90-92AE936D79D9}"/>
              </a:ext>
            </a:extLst>
          </p:cNvPr>
          <p:cNvSpPr>
            <a:spLocks noGrp="1"/>
          </p:cNvSpPr>
          <p:nvPr>
            <p:ph type="title"/>
          </p:nvPr>
        </p:nvSpPr>
        <p:spPr>
          <a:xfrm>
            <a:off x="624254" y="1709739"/>
            <a:ext cx="7886700" cy="2852737"/>
          </a:xfrm>
        </p:spPr>
        <p:txBody>
          <a:bodyPr anchor="b"/>
          <a:lstStyle>
            <a:lvl1pPr>
              <a:defRPr sz="6000">
                <a:solidFill>
                  <a:schemeClr val="bg1"/>
                </a:solidFill>
              </a:defRPr>
            </a:lvl1pPr>
          </a:lstStyle>
          <a:p>
            <a:r>
              <a:rPr lang="en-US" smtClean="0"/>
              <a:t>Click to edit Master title style</a:t>
            </a:r>
            <a:endParaRPr lang="x-none" dirty="0"/>
          </a:p>
        </p:txBody>
      </p:sp>
      <p:sp>
        <p:nvSpPr>
          <p:cNvPr id="3" name="Text Placeholder 2">
            <a:extLst>
              <a:ext uri="{FF2B5EF4-FFF2-40B4-BE49-F238E27FC236}">
                <a16:creationId xmlns:a16="http://schemas.microsoft.com/office/drawing/2014/main" xmlns="" id="{9EE6592C-9103-0F4D-A94B-4A2A1D7C1B68}"/>
              </a:ext>
            </a:extLst>
          </p:cNvPr>
          <p:cNvSpPr>
            <a:spLocks noGrp="1"/>
          </p:cNvSpPr>
          <p:nvPr>
            <p:ph type="body" idx="1"/>
          </p:nvPr>
        </p:nvSpPr>
        <p:spPr>
          <a:xfrm>
            <a:off x="624254" y="4589464"/>
            <a:ext cx="78867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180225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A2C9C6-FACF-1842-B6AC-8BBE8EBA1767}"/>
              </a:ext>
            </a:extLst>
          </p:cNvPr>
          <p:cNvSpPr>
            <a:spLocks noGrp="1"/>
          </p:cNvSpPr>
          <p:nvPr>
            <p:ph type="title"/>
          </p:nvPr>
        </p:nvSpPr>
        <p:spPr/>
        <p:txBody>
          <a:bodyPr/>
          <a:lstStyle/>
          <a:p>
            <a:r>
              <a:rPr lang="en-US" smtClean="0"/>
              <a:t>Click to edit Master title style</a:t>
            </a:r>
            <a:endParaRPr lang="x-none"/>
          </a:p>
        </p:txBody>
      </p:sp>
      <p:sp>
        <p:nvSpPr>
          <p:cNvPr id="3" name="Content Placeholder 2">
            <a:extLst>
              <a:ext uri="{FF2B5EF4-FFF2-40B4-BE49-F238E27FC236}">
                <a16:creationId xmlns:a16="http://schemas.microsoft.com/office/drawing/2014/main" xmlns="" id="{33D9B479-6D2D-1F40-9A98-ABC0154DD792}"/>
              </a:ext>
            </a:extLst>
          </p:cNvPr>
          <p:cNvSpPr>
            <a:spLocks noGrp="1"/>
          </p:cNvSpPr>
          <p:nvPr>
            <p:ph sz="half" idx="1"/>
          </p:nvPr>
        </p:nvSpPr>
        <p:spPr>
          <a:xfrm>
            <a:off x="628651" y="1825625"/>
            <a:ext cx="387301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x-none"/>
          </a:p>
        </p:txBody>
      </p:sp>
      <p:sp>
        <p:nvSpPr>
          <p:cNvPr id="4" name="Content Placeholder 3">
            <a:extLst>
              <a:ext uri="{FF2B5EF4-FFF2-40B4-BE49-F238E27FC236}">
                <a16:creationId xmlns:a16="http://schemas.microsoft.com/office/drawing/2014/main" xmlns="" id="{6E74BF8D-3362-4641-913E-53C7647CCA52}"/>
              </a:ext>
            </a:extLst>
          </p:cNvPr>
          <p:cNvSpPr>
            <a:spLocks noGrp="1"/>
          </p:cNvSpPr>
          <p:nvPr>
            <p:ph sz="half" idx="2"/>
          </p:nvPr>
        </p:nvSpPr>
        <p:spPr>
          <a:xfrm>
            <a:off x="4642339" y="1825625"/>
            <a:ext cx="3873012"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x-none"/>
          </a:p>
        </p:txBody>
      </p:sp>
    </p:spTree>
    <p:extLst>
      <p:ext uri="{BB962C8B-B14F-4D97-AF65-F5344CB8AC3E}">
        <p14:creationId xmlns:p14="http://schemas.microsoft.com/office/powerpoint/2010/main" val="3284101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2493EB-C50A-FB40-93FF-DF1CBC352859}"/>
              </a:ext>
            </a:extLst>
          </p:cNvPr>
          <p:cNvSpPr>
            <a:spLocks noGrp="1"/>
          </p:cNvSpPr>
          <p:nvPr>
            <p:ph type="title"/>
          </p:nvPr>
        </p:nvSpPr>
        <p:spPr>
          <a:xfrm>
            <a:off x="317989" y="1"/>
            <a:ext cx="7886700" cy="908720"/>
          </a:xfrm>
        </p:spPr>
        <p:txBody>
          <a:bodyPr/>
          <a:lstStyle/>
          <a:p>
            <a:r>
              <a:rPr lang="en-US" smtClean="0"/>
              <a:t>Click to edit Master title style</a:t>
            </a:r>
            <a:endParaRPr lang="x-none" dirty="0"/>
          </a:p>
        </p:txBody>
      </p:sp>
      <p:sp>
        <p:nvSpPr>
          <p:cNvPr id="3" name="Text Placeholder 2">
            <a:extLst>
              <a:ext uri="{FF2B5EF4-FFF2-40B4-BE49-F238E27FC236}">
                <a16:creationId xmlns:a16="http://schemas.microsoft.com/office/drawing/2014/main" xmlns="" id="{9EB9AC9A-1190-BB48-8C95-7EA9ECCF909C}"/>
              </a:ext>
            </a:extLst>
          </p:cNvPr>
          <p:cNvSpPr>
            <a:spLocks noGrp="1"/>
          </p:cNvSpPr>
          <p:nvPr>
            <p:ph type="body" idx="1"/>
          </p:nvPr>
        </p:nvSpPr>
        <p:spPr>
          <a:xfrm>
            <a:off x="630116" y="1681163"/>
            <a:ext cx="386861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8B086232-A6CF-0844-A98D-4B5B4D0216A3}"/>
              </a:ext>
            </a:extLst>
          </p:cNvPr>
          <p:cNvSpPr>
            <a:spLocks noGrp="1"/>
          </p:cNvSpPr>
          <p:nvPr>
            <p:ph sz="half" idx="2"/>
          </p:nvPr>
        </p:nvSpPr>
        <p:spPr>
          <a:xfrm>
            <a:off x="630116" y="2505075"/>
            <a:ext cx="3868615"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x-none"/>
          </a:p>
        </p:txBody>
      </p:sp>
      <p:sp>
        <p:nvSpPr>
          <p:cNvPr id="5" name="Text Placeholder 4">
            <a:extLst>
              <a:ext uri="{FF2B5EF4-FFF2-40B4-BE49-F238E27FC236}">
                <a16:creationId xmlns:a16="http://schemas.microsoft.com/office/drawing/2014/main" xmlns="" id="{638C76A6-83F7-EC47-9E47-EAD7734AE882}"/>
              </a:ext>
            </a:extLst>
          </p:cNvPr>
          <p:cNvSpPr>
            <a:spLocks noGrp="1"/>
          </p:cNvSpPr>
          <p:nvPr>
            <p:ph type="body" sz="quarter" idx="3"/>
          </p:nvPr>
        </p:nvSpPr>
        <p:spPr>
          <a:xfrm>
            <a:off x="4629151" y="1681163"/>
            <a:ext cx="38876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953315E3-AA05-C448-BAC0-3FF00B6424CE}"/>
              </a:ext>
            </a:extLst>
          </p:cNvPr>
          <p:cNvSpPr>
            <a:spLocks noGrp="1"/>
          </p:cNvSpPr>
          <p:nvPr>
            <p:ph sz="quarter" idx="4"/>
          </p:nvPr>
        </p:nvSpPr>
        <p:spPr>
          <a:xfrm>
            <a:off x="4629151" y="2505075"/>
            <a:ext cx="3887665"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x-none"/>
          </a:p>
        </p:txBody>
      </p:sp>
    </p:spTree>
    <p:extLst>
      <p:ext uri="{BB962C8B-B14F-4D97-AF65-F5344CB8AC3E}">
        <p14:creationId xmlns:p14="http://schemas.microsoft.com/office/powerpoint/2010/main" val="28521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4080D5-58F1-C847-93C6-E34ED5053C5B}"/>
              </a:ext>
            </a:extLst>
          </p:cNvPr>
          <p:cNvSpPr>
            <a:spLocks noGrp="1"/>
          </p:cNvSpPr>
          <p:nvPr>
            <p:ph type="title"/>
          </p:nvPr>
        </p:nvSpPr>
        <p:spPr/>
        <p:txBody>
          <a:bodyPr/>
          <a:lstStyle/>
          <a:p>
            <a:r>
              <a:rPr lang="en-US" smtClean="0"/>
              <a:t>Click to edit Master title style</a:t>
            </a:r>
            <a:endParaRPr lang="x-none"/>
          </a:p>
        </p:txBody>
      </p:sp>
    </p:spTree>
    <p:extLst>
      <p:ext uri="{BB962C8B-B14F-4D97-AF65-F5344CB8AC3E}">
        <p14:creationId xmlns:p14="http://schemas.microsoft.com/office/powerpoint/2010/main" val="1428864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626736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F08ED7-F418-4547-BBE1-F9230B5FCAE8}"/>
              </a:ext>
            </a:extLst>
          </p:cNvPr>
          <p:cNvSpPr>
            <a:spLocks noGrp="1"/>
          </p:cNvSpPr>
          <p:nvPr>
            <p:ph type="title"/>
          </p:nvPr>
        </p:nvSpPr>
        <p:spPr>
          <a:xfrm>
            <a:off x="630115" y="457200"/>
            <a:ext cx="2948354" cy="1600200"/>
          </a:xfrm>
        </p:spPr>
        <p:txBody>
          <a:bodyPr anchor="b"/>
          <a:lstStyle>
            <a:lvl1pPr>
              <a:defRPr sz="3200"/>
            </a:lvl1pPr>
          </a:lstStyle>
          <a:p>
            <a:r>
              <a:rPr lang="en-US" smtClean="0"/>
              <a:t>Click to edit Master title style</a:t>
            </a:r>
            <a:endParaRPr lang="x-none"/>
          </a:p>
        </p:txBody>
      </p:sp>
      <p:sp>
        <p:nvSpPr>
          <p:cNvPr id="3" name="Content Placeholder 2">
            <a:extLst>
              <a:ext uri="{FF2B5EF4-FFF2-40B4-BE49-F238E27FC236}">
                <a16:creationId xmlns:a16="http://schemas.microsoft.com/office/drawing/2014/main" xmlns="" id="{D0CDE33A-CE0B-2E46-AC6B-D330AEC59CC9}"/>
              </a:ext>
            </a:extLst>
          </p:cNvPr>
          <p:cNvSpPr>
            <a:spLocks noGrp="1"/>
          </p:cNvSpPr>
          <p:nvPr>
            <p:ph idx="1"/>
          </p:nvPr>
        </p:nvSpPr>
        <p:spPr>
          <a:xfrm>
            <a:off x="3887666"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x-none"/>
          </a:p>
        </p:txBody>
      </p:sp>
      <p:sp>
        <p:nvSpPr>
          <p:cNvPr id="4" name="Text Placeholder 3">
            <a:extLst>
              <a:ext uri="{FF2B5EF4-FFF2-40B4-BE49-F238E27FC236}">
                <a16:creationId xmlns:a16="http://schemas.microsoft.com/office/drawing/2014/main" xmlns="" id="{8BCC25A2-A0F3-3A4A-B822-5D5CAD7BF66E}"/>
              </a:ext>
            </a:extLst>
          </p:cNvPr>
          <p:cNvSpPr>
            <a:spLocks noGrp="1"/>
          </p:cNvSpPr>
          <p:nvPr>
            <p:ph type="body" sz="half" idx="2"/>
          </p:nvPr>
        </p:nvSpPr>
        <p:spPr>
          <a:xfrm>
            <a:off x="630115" y="2057400"/>
            <a:ext cx="2948354"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252700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3F99D5-488D-784D-991D-2179F16B27F0}"/>
              </a:ext>
            </a:extLst>
          </p:cNvPr>
          <p:cNvSpPr>
            <a:spLocks noGrp="1"/>
          </p:cNvSpPr>
          <p:nvPr>
            <p:ph type="title"/>
          </p:nvPr>
        </p:nvSpPr>
        <p:spPr>
          <a:xfrm>
            <a:off x="630115" y="457200"/>
            <a:ext cx="2948354" cy="1600200"/>
          </a:xfrm>
        </p:spPr>
        <p:txBody>
          <a:bodyPr anchor="b"/>
          <a:lstStyle>
            <a:lvl1pPr>
              <a:defRPr sz="3200"/>
            </a:lvl1pPr>
          </a:lstStyle>
          <a:p>
            <a:r>
              <a:rPr lang="en-US" smtClean="0"/>
              <a:t>Click to edit Master title style</a:t>
            </a:r>
            <a:endParaRPr lang="x-none"/>
          </a:p>
        </p:txBody>
      </p:sp>
      <p:sp>
        <p:nvSpPr>
          <p:cNvPr id="3" name="Picture Placeholder 2">
            <a:extLst>
              <a:ext uri="{FF2B5EF4-FFF2-40B4-BE49-F238E27FC236}">
                <a16:creationId xmlns:a16="http://schemas.microsoft.com/office/drawing/2014/main" xmlns="" id="{2C85EDF8-1684-6A4D-898D-0041AFB8367C}"/>
              </a:ext>
            </a:extLst>
          </p:cNvPr>
          <p:cNvSpPr>
            <a:spLocks noGrp="1"/>
          </p:cNvSpPr>
          <p:nvPr>
            <p:ph type="pic" idx="1"/>
          </p:nvPr>
        </p:nvSpPr>
        <p:spPr>
          <a:xfrm>
            <a:off x="3887666"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x-none"/>
          </a:p>
        </p:txBody>
      </p:sp>
      <p:sp>
        <p:nvSpPr>
          <p:cNvPr id="4" name="Text Placeholder 3">
            <a:extLst>
              <a:ext uri="{FF2B5EF4-FFF2-40B4-BE49-F238E27FC236}">
                <a16:creationId xmlns:a16="http://schemas.microsoft.com/office/drawing/2014/main" xmlns="" id="{06B75487-9B22-E641-9A02-D5D5E7546F6C}"/>
              </a:ext>
            </a:extLst>
          </p:cNvPr>
          <p:cNvSpPr>
            <a:spLocks noGrp="1"/>
          </p:cNvSpPr>
          <p:nvPr>
            <p:ph type="body" sz="half" idx="2"/>
          </p:nvPr>
        </p:nvSpPr>
        <p:spPr>
          <a:xfrm>
            <a:off x="630115" y="2057400"/>
            <a:ext cx="2948354"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B6F6BC91-2831-9F40-A09A-03F5BE738864}"/>
              </a:ext>
            </a:extLst>
          </p:cNvPr>
          <p:cNvSpPr>
            <a:spLocks noGrp="1"/>
          </p:cNvSpPr>
          <p:nvPr>
            <p:ph type="dt" sz="half" idx="10"/>
          </p:nvPr>
        </p:nvSpPr>
        <p:spPr>
          <a:xfrm>
            <a:off x="628650" y="6356351"/>
            <a:ext cx="2057400" cy="365125"/>
          </a:xfrm>
          <a:prstGeom prst="rect">
            <a:avLst/>
          </a:prstGeom>
        </p:spPr>
        <p:txBody>
          <a:bodyPr/>
          <a:lstStyle/>
          <a:p>
            <a:pPr>
              <a:defRPr/>
            </a:pPr>
            <a:r>
              <a:rPr lang="en-US" smtClean="0"/>
              <a:t>www.themegallery.com</a:t>
            </a:r>
            <a:endParaRPr lang="en-US"/>
          </a:p>
        </p:txBody>
      </p:sp>
      <p:sp>
        <p:nvSpPr>
          <p:cNvPr id="6" name="Footer Placeholder 5">
            <a:extLst>
              <a:ext uri="{FF2B5EF4-FFF2-40B4-BE49-F238E27FC236}">
                <a16:creationId xmlns:a16="http://schemas.microsoft.com/office/drawing/2014/main" xmlns="" id="{BB497B4C-4202-B043-9DE7-25325BFAFE9F}"/>
              </a:ext>
            </a:extLst>
          </p:cNvPr>
          <p:cNvSpPr>
            <a:spLocks noGrp="1"/>
          </p:cNvSpPr>
          <p:nvPr>
            <p:ph type="ftr" sz="quarter" idx="11"/>
          </p:nvPr>
        </p:nvSpPr>
        <p:spPr>
          <a:xfrm>
            <a:off x="3028951" y="6356351"/>
            <a:ext cx="3086100" cy="365125"/>
          </a:xfrm>
          <a:prstGeom prst="rect">
            <a:avLst/>
          </a:prstGeom>
        </p:spPr>
        <p:txBody>
          <a:bodyPr/>
          <a:lstStyle/>
          <a:p>
            <a:pPr>
              <a:defRPr/>
            </a:pPr>
            <a:r>
              <a:rPr lang="en-US" smtClean="0"/>
              <a:t>Company Logo</a:t>
            </a:r>
            <a:endParaRPr lang="en-US"/>
          </a:p>
        </p:txBody>
      </p:sp>
      <p:sp>
        <p:nvSpPr>
          <p:cNvPr id="7" name="Slide Number Placeholder 6">
            <a:extLst>
              <a:ext uri="{FF2B5EF4-FFF2-40B4-BE49-F238E27FC236}">
                <a16:creationId xmlns:a16="http://schemas.microsoft.com/office/drawing/2014/main" xmlns="" id="{DC2EBE8F-BD16-4F43-A20A-78C8C9A0F226}"/>
              </a:ext>
            </a:extLst>
          </p:cNvPr>
          <p:cNvSpPr>
            <a:spLocks noGrp="1"/>
          </p:cNvSpPr>
          <p:nvPr>
            <p:ph type="sldNum" sz="quarter" idx="12"/>
          </p:nvPr>
        </p:nvSpPr>
        <p:spPr>
          <a:xfrm>
            <a:off x="6457950" y="6356351"/>
            <a:ext cx="2057400" cy="365125"/>
          </a:xfrm>
          <a:prstGeom prst="rect">
            <a:avLst/>
          </a:prstGeom>
        </p:spPr>
        <p:txBody>
          <a:bodyPr/>
          <a:lstStyle/>
          <a:p>
            <a:pPr>
              <a:defRPr/>
            </a:pPr>
            <a:fld id="{67E4FC71-DB3D-4B9E-BDAD-A5665C4FB4F7}" type="slidenum">
              <a:rPr lang="en-US" smtClean="0"/>
              <a:pPr>
                <a:defRPr/>
              </a:pPr>
              <a:t>‹#›</a:t>
            </a:fld>
            <a:endParaRPr lang="en-US"/>
          </a:p>
        </p:txBody>
      </p:sp>
    </p:spTree>
    <p:extLst>
      <p:ext uri="{BB962C8B-B14F-4D97-AF65-F5344CB8AC3E}">
        <p14:creationId xmlns:p14="http://schemas.microsoft.com/office/powerpoint/2010/main" val="3027231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7C9F0CA-C56D-4F42-8CDE-A7207B4AFBE1}"/>
              </a:ext>
            </a:extLst>
          </p:cNvPr>
          <p:cNvSpPr>
            <a:spLocks noGrp="1"/>
          </p:cNvSpPr>
          <p:nvPr>
            <p:ph type="title"/>
          </p:nvPr>
        </p:nvSpPr>
        <p:spPr>
          <a:xfrm>
            <a:off x="317989" y="1"/>
            <a:ext cx="7753762" cy="908720"/>
          </a:xfrm>
          <a:prstGeom prst="rect">
            <a:avLst/>
          </a:prstGeom>
        </p:spPr>
        <p:txBody>
          <a:bodyPr vert="horz" lIns="91440" tIns="45720" rIns="91440" bIns="45720" rtlCol="0" anchor="ctr">
            <a:normAutofit/>
          </a:bodyPr>
          <a:lstStyle/>
          <a:p>
            <a:r>
              <a:rPr lang="en-US" smtClean="0"/>
              <a:t>Click to edit Master title style</a:t>
            </a:r>
            <a:endParaRPr lang="x-none" dirty="0"/>
          </a:p>
        </p:txBody>
      </p:sp>
      <p:sp>
        <p:nvSpPr>
          <p:cNvPr id="3" name="Text Placeholder 2">
            <a:extLst>
              <a:ext uri="{FF2B5EF4-FFF2-40B4-BE49-F238E27FC236}">
                <a16:creationId xmlns:a16="http://schemas.microsoft.com/office/drawing/2014/main" xmlns="" id="{2C16DA3A-D44A-F940-BC57-9E1A12BBCB0B}"/>
              </a:ext>
            </a:extLst>
          </p:cNvPr>
          <p:cNvSpPr>
            <a:spLocks noGrp="1"/>
          </p:cNvSpPr>
          <p:nvPr>
            <p:ph type="body" idx="1"/>
          </p:nvPr>
        </p:nvSpPr>
        <p:spPr>
          <a:xfrm>
            <a:off x="628651"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x-none" dirty="0"/>
          </a:p>
        </p:txBody>
      </p:sp>
    </p:spTree>
    <p:extLst>
      <p:ext uri="{BB962C8B-B14F-4D97-AF65-F5344CB8AC3E}">
        <p14:creationId xmlns:p14="http://schemas.microsoft.com/office/powerpoint/2010/main" val="3435966814"/>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Lst>
  <p:timing>
    <p:tnLst>
      <p:par>
        <p:cTn id="1" dur="indefinite" restart="never" nodeType="tmRoot"/>
      </p:par>
    </p:tnLst>
  </p:timing>
  <p:hf sldNum="0" hdr="0"/>
  <p:txStyles>
    <p:titleStyle>
      <a:lvl1pPr algn="l" defTabSz="914400" rtl="0" eaLnBrk="1" latinLnBrk="0" hangingPunct="1">
        <a:lnSpc>
          <a:spcPct val="90000"/>
        </a:lnSpc>
        <a:spcBef>
          <a:spcPct val="0"/>
        </a:spcBef>
        <a:buNone/>
        <a:defRPr sz="4400" kern="1200">
          <a:solidFill>
            <a:srgbClr val="0070C0"/>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423D30E3-2D75-0844-B8B4-EE159E5E0F4C}"/>
              </a:ext>
            </a:extLst>
          </p:cNvPr>
          <p:cNvSpPr txBox="1"/>
          <p:nvPr/>
        </p:nvSpPr>
        <p:spPr>
          <a:xfrm>
            <a:off x="381000" y="2636912"/>
            <a:ext cx="8458200" cy="2062103"/>
          </a:xfrm>
          <a:prstGeom prst="rect">
            <a:avLst/>
          </a:prstGeom>
          <a:noFill/>
        </p:spPr>
        <p:txBody>
          <a:bodyPr wrap="square" rtlCol="0">
            <a:spAutoFit/>
          </a:bodyPr>
          <a:lstStyle/>
          <a:p>
            <a:pPr algn="ctr"/>
            <a:r>
              <a:rPr lang="en-US" sz="4400" cap="all" dirty="0" smtClean="0">
                <a:solidFill>
                  <a:schemeClr val="bg1"/>
                </a:solidFill>
              </a:rPr>
              <a:t>BÀI TẬP </a:t>
            </a:r>
            <a:r>
              <a:rPr lang="en-US" sz="4400" cap="all" dirty="0" err="1" smtClean="0">
                <a:solidFill>
                  <a:schemeClr val="bg1"/>
                </a:solidFill>
              </a:rPr>
              <a:t>Mô</a:t>
            </a:r>
            <a:r>
              <a:rPr lang="en-US" sz="4400" cap="all" dirty="0" smtClean="0">
                <a:solidFill>
                  <a:schemeClr val="bg1"/>
                </a:solidFill>
              </a:rPr>
              <a:t> </a:t>
            </a:r>
            <a:r>
              <a:rPr lang="en-US" sz="4400" cap="all" dirty="0" err="1">
                <a:solidFill>
                  <a:schemeClr val="bg1"/>
                </a:solidFill>
              </a:rPr>
              <a:t>hình</a:t>
            </a:r>
            <a:r>
              <a:rPr lang="en-US" sz="4400" cap="all" dirty="0">
                <a:solidFill>
                  <a:schemeClr val="bg1"/>
                </a:solidFill>
              </a:rPr>
              <a:t> </a:t>
            </a:r>
            <a:r>
              <a:rPr lang="en-US" sz="4400" cap="all" dirty="0" err="1">
                <a:solidFill>
                  <a:schemeClr val="bg1"/>
                </a:solidFill>
              </a:rPr>
              <a:t>thực</a:t>
            </a:r>
            <a:r>
              <a:rPr lang="en-US" sz="4400" cap="all" dirty="0">
                <a:solidFill>
                  <a:schemeClr val="bg1"/>
                </a:solidFill>
              </a:rPr>
              <a:t> </a:t>
            </a:r>
            <a:r>
              <a:rPr lang="en-US" sz="4400" cap="all" dirty="0" err="1">
                <a:solidFill>
                  <a:schemeClr val="bg1"/>
                </a:solidFill>
              </a:rPr>
              <a:t>thể</a:t>
            </a:r>
            <a:r>
              <a:rPr lang="en-US" sz="4400" cap="all" dirty="0">
                <a:solidFill>
                  <a:schemeClr val="bg1"/>
                </a:solidFill>
              </a:rPr>
              <a:t> </a:t>
            </a:r>
            <a:r>
              <a:rPr lang="en-US" sz="4400" cap="all" dirty="0" err="1">
                <a:solidFill>
                  <a:schemeClr val="bg1"/>
                </a:solidFill>
              </a:rPr>
              <a:t>liên</a:t>
            </a:r>
            <a:r>
              <a:rPr lang="en-US" sz="4400" cap="all" dirty="0">
                <a:solidFill>
                  <a:schemeClr val="bg1"/>
                </a:solidFill>
              </a:rPr>
              <a:t> </a:t>
            </a:r>
            <a:r>
              <a:rPr lang="en-US" sz="4400" cap="all" dirty="0" err="1">
                <a:solidFill>
                  <a:schemeClr val="bg1"/>
                </a:solidFill>
              </a:rPr>
              <a:t>kết</a:t>
            </a:r>
            <a:r>
              <a:rPr lang="en-US" sz="4000" cap="all" dirty="0">
                <a:solidFill>
                  <a:schemeClr val="bg1"/>
                </a:solidFill>
              </a:rPr>
              <a:t/>
            </a:r>
            <a:br>
              <a:rPr lang="en-US" sz="4000" cap="all" dirty="0">
                <a:solidFill>
                  <a:schemeClr val="bg1"/>
                </a:solidFill>
              </a:rPr>
            </a:br>
            <a:r>
              <a:rPr lang="en-US" sz="4000" cap="all" dirty="0">
                <a:solidFill>
                  <a:schemeClr val="bg1"/>
                </a:solidFill>
              </a:rPr>
              <a:t>(Entity Relationship Model)</a:t>
            </a:r>
            <a:endParaRPr lang="x-none" sz="4000" b="1" cap="all"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xmlns="" id="{3746B124-B1B4-924A-9997-FED38A0D4FF5}"/>
              </a:ext>
            </a:extLst>
          </p:cNvPr>
          <p:cNvSpPr txBox="1"/>
          <p:nvPr/>
        </p:nvSpPr>
        <p:spPr>
          <a:xfrm>
            <a:off x="5385048" y="5445224"/>
            <a:ext cx="3816424" cy="1015663"/>
          </a:xfrm>
          <a:prstGeom prst="rect">
            <a:avLst/>
          </a:prstGeom>
          <a:noFill/>
        </p:spPr>
        <p:txBody>
          <a:bodyPr wrap="square" rtlCol="0">
            <a:spAutoFit/>
          </a:bodyPr>
          <a:lstStyle/>
          <a:p>
            <a:pPr>
              <a:lnSpc>
                <a:spcPct val="150000"/>
              </a:lnSpc>
            </a:pPr>
            <a:r>
              <a:rPr lang="x-none" sz="2000" dirty="0"/>
              <a:t>Giảng viên</a:t>
            </a:r>
            <a:r>
              <a:rPr lang="x-none" sz="2000"/>
              <a:t>: </a:t>
            </a:r>
            <a:r>
              <a:rPr lang="en-US" sz="2000" dirty="0" err="1" smtClean="0">
                <a:solidFill>
                  <a:srgbClr val="0070C0"/>
                </a:solidFill>
              </a:rPr>
              <a:t>Võ</a:t>
            </a:r>
            <a:r>
              <a:rPr lang="en-US" sz="2000" dirty="0" smtClean="0">
                <a:solidFill>
                  <a:srgbClr val="0070C0"/>
                </a:solidFill>
              </a:rPr>
              <a:t> </a:t>
            </a:r>
            <a:r>
              <a:rPr lang="en-US" sz="2000" dirty="0" err="1" smtClean="0">
                <a:solidFill>
                  <a:srgbClr val="0070C0"/>
                </a:solidFill>
              </a:rPr>
              <a:t>Thị</a:t>
            </a:r>
            <a:r>
              <a:rPr lang="en-US" sz="2000" dirty="0" smtClean="0">
                <a:solidFill>
                  <a:srgbClr val="0070C0"/>
                </a:solidFill>
              </a:rPr>
              <a:t> </a:t>
            </a:r>
            <a:r>
              <a:rPr lang="en-US" sz="2000" dirty="0" err="1" smtClean="0">
                <a:solidFill>
                  <a:srgbClr val="0070C0"/>
                </a:solidFill>
              </a:rPr>
              <a:t>Hường</a:t>
            </a:r>
            <a:endParaRPr lang="x-none" sz="2000" dirty="0">
              <a:solidFill>
                <a:srgbClr val="0070C0"/>
              </a:solidFill>
            </a:endParaRPr>
          </a:p>
          <a:p>
            <a:pPr>
              <a:lnSpc>
                <a:spcPct val="150000"/>
              </a:lnSpc>
            </a:pPr>
            <a:r>
              <a:rPr lang="x-none" sz="2000" dirty="0"/>
              <a:t>Khoa: </a:t>
            </a:r>
            <a:r>
              <a:rPr lang="x-none" sz="2000" dirty="0">
                <a:solidFill>
                  <a:srgbClr val="0070C0"/>
                </a:solidFill>
              </a:rPr>
              <a:t>Công nghệ thông tin</a:t>
            </a:r>
          </a:p>
        </p:txBody>
      </p:sp>
    </p:spTree>
    <p:custDataLst>
      <p:tags r:id="rId1"/>
    </p:custDataLst>
    <p:extLst>
      <p:ext uri="{BB962C8B-B14F-4D97-AF65-F5344CB8AC3E}">
        <p14:creationId xmlns:p14="http://schemas.microsoft.com/office/powerpoint/2010/main" val="3481402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(tt)</a:t>
            </a:r>
            <a:endParaRPr lang="en-US"/>
          </a:p>
        </p:txBody>
      </p:sp>
      <p:sp>
        <p:nvSpPr>
          <p:cNvPr id="3" name="Content Placeholder 2"/>
          <p:cNvSpPr>
            <a:spLocks noGrp="1"/>
          </p:cNvSpPr>
          <p:nvPr>
            <p:ph idx="1"/>
          </p:nvPr>
        </p:nvSpPr>
        <p:spPr>
          <a:xfrm>
            <a:off x="457200" y="1076325"/>
            <a:ext cx="8686800" cy="5248275"/>
          </a:xfrm>
        </p:spPr>
        <p:txBody>
          <a:bodyPr/>
          <a:lstStyle/>
          <a:p>
            <a:pPr marL="514350" indent="-514350" algn="just">
              <a:buFont typeface="+mj-lt"/>
              <a:buAutoNum type="arabicPeriod" startAt="9"/>
            </a:pPr>
            <a:r>
              <a:rPr lang="en-US" sz="2400" dirty="0" err="1" smtClean="0"/>
              <a:t>Công</a:t>
            </a:r>
            <a:r>
              <a:rPr lang="en-US" sz="2400" dirty="0" smtClean="0"/>
              <a:t> </a:t>
            </a:r>
            <a:r>
              <a:rPr lang="en-US" sz="2400" dirty="0" err="1" smtClean="0"/>
              <a:t>ty</a:t>
            </a:r>
            <a:r>
              <a:rPr lang="en-US" sz="2400" dirty="0" smtClean="0"/>
              <a:t> Mai </a:t>
            </a:r>
            <a:r>
              <a:rPr lang="en-US" sz="2400" dirty="0" err="1" smtClean="0"/>
              <a:t>Linh</a:t>
            </a:r>
            <a:r>
              <a:rPr lang="en-US" sz="2400" dirty="0" smtClean="0"/>
              <a:t> </a:t>
            </a:r>
            <a:r>
              <a:rPr lang="en-US" sz="2400" dirty="0" err="1" smtClean="0"/>
              <a:t>có</a:t>
            </a:r>
            <a:r>
              <a:rPr lang="en-US" sz="2400" dirty="0" smtClean="0"/>
              <a:t> </a:t>
            </a:r>
            <a:r>
              <a:rPr lang="en-US" sz="2400" dirty="0" err="1" smtClean="0"/>
              <a:t>nhu</a:t>
            </a:r>
            <a:r>
              <a:rPr lang="en-US" sz="2400" dirty="0" smtClean="0"/>
              <a:t> </a:t>
            </a:r>
            <a:r>
              <a:rPr lang="en-US" sz="2400" dirty="0" err="1" smtClean="0"/>
              <a:t>cầu</a:t>
            </a:r>
            <a:r>
              <a:rPr lang="en-US" sz="2400" dirty="0" smtClean="0"/>
              <a:t> </a:t>
            </a:r>
            <a:r>
              <a:rPr lang="en-US" sz="2400" dirty="0" err="1" smtClean="0"/>
              <a:t>xây</a:t>
            </a:r>
            <a:r>
              <a:rPr lang="en-US" sz="2400" dirty="0" smtClean="0"/>
              <a:t> </a:t>
            </a:r>
            <a:r>
              <a:rPr lang="en-US" sz="2400" dirty="0" err="1" smtClean="0"/>
              <a:t>dựng</a:t>
            </a:r>
            <a:r>
              <a:rPr lang="en-US" sz="2400" dirty="0" smtClean="0"/>
              <a:t> CSDL </a:t>
            </a:r>
            <a:r>
              <a:rPr lang="en-US" sz="2400" dirty="0" err="1" smtClean="0"/>
              <a:t>để</a:t>
            </a:r>
            <a:r>
              <a:rPr lang="en-US" sz="2400" dirty="0" smtClean="0"/>
              <a:t> </a:t>
            </a:r>
            <a:r>
              <a:rPr lang="en-US" sz="2400" dirty="0" err="1" smtClean="0"/>
              <a:t>quản</a:t>
            </a:r>
            <a:r>
              <a:rPr lang="en-US" sz="2400" dirty="0" smtClean="0"/>
              <a:t> </a:t>
            </a:r>
            <a:r>
              <a:rPr lang="en-US" sz="2400" dirty="0" err="1" smtClean="0"/>
              <a:t>lý</a:t>
            </a:r>
            <a:r>
              <a:rPr lang="en-US" sz="2400" dirty="0" smtClean="0"/>
              <a:t> </a:t>
            </a:r>
            <a:r>
              <a:rPr lang="en-US" sz="2400" dirty="0" err="1" smtClean="0"/>
              <a:t>xe</a:t>
            </a:r>
            <a:r>
              <a:rPr lang="en-US" sz="2400" dirty="0" smtClean="0"/>
              <a:t> ô </a:t>
            </a:r>
            <a:r>
              <a:rPr lang="en-US" sz="2400" dirty="0" err="1" smtClean="0"/>
              <a:t>tô</a:t>
            </a:r>
            <a:r>
              <a:rPr lang="en-US" sz="2400" dirty="0" smtClean="0"/>
              <a:t> </a:t>
            </a:r>
            <a:r>
              <a:rPr lang="en-US" sz="2400" dirty="0" err="1" smtClean="0"/>
              <a:t>và</a:t>
            </a:r>
            <a:r>
              <a:rPr lang="en-US" sz="2400" dirty="0" smtClean="0"/>
              <a:t> </a:t>
            </a:r>
            <a:r>
              <a:rPr lang="en-US" sz="2400" dirty="0" err="1" smtClean="0"/>
              <a:t>việc</a:t>
            </a:r>
            <a:r>
              <a:rPr lang="en-US" sz="2400" dirty="0" smtClean="0"/>
              <a:t> </a:t>
            </a:r>
            <a:r>
              <a:rPr lang="en-US" sz="2400" dirty="0" err="1" smtClean="0"/>
              <a:t>cho</a:t>
            </a:r>
            <a:r>
              <a:rPr lang="en-US" sz="2400" dirty="0" smtClean="0"/>
              <a:t> </a:t>
            </a:r>
            <a:r>
              <a:rPr lang="en-US" sz="2400" dirty="0" err="1" smtClean="0"/>
              <a:t>thuê</a:t>
            </a:r>
            <a:r>
              <a:rPr lang="en-US" sz="2400" dirty="0" smtClean="0"/>
              <a:t> </a:t>
            </a:r>
            <a:r>
              <a:rPr lang="en-US" sz="2400" dirty="0" err="1" smtClean="0"/>
              <a:t>xe</a:t>
            </a:r>
            <a:r>
              <a:rPr lang="en-US" sz="2400" dirty="0" smtClean="0"/>
              <a:t>. </a:t>
            </a:r>
            <a:r>
              <a:rPr lang="en-US" sz="2400" dirty="0" err="1" smtClean="0"/>
              <a:t>Các</a:t>
            </a:r>
            <a:r>
              <a:rPr lang="en-US" sz="2400" dirty="0" smtClean="0"/>
              <a:t> </a:t>
            </a:r>
            <a:r>
              <a:rPr lang="en-US" sz="2400" dirty="0" err="1" smtClean="0"/>
              <a:t>thông</a:t>
            </a:r>
            <a:r>
              <a:rPr lang="en-US" sz="2400" dirty="0" smtClean="0"/>
              <a:t> tin </a:t>
            </a:r>
            <a:r>
              <a:rPr lang="en-US" sz="2400" dirty="0" err="1" smtClean="0"/>
              <a:t>cần</a:t>
            </a:r>
            <a:r>
              <a:rPr lang="en-US" sz="2400" dirty="0" smtClean="0"/>
              <a:t> </a:t>
            </a:r>
            <a:r>
              <a:rPr lang="en-US" sz="2400" dirty="0" err="1" smtClean="0"/>
              <a:t>lưu</a:t>
            </a:r>
            <a:r>
              <a:rPr lang="en-US" sz="2400" dirty="0" smtClean="0"/>
              <a:t>:</a:t>
            </a:r>
          </a:p>
          <a:p>
            <a:pPr lvl="1" indent="-342900" algn="just"/>
            <a:r>
              <a:rPr lang="en-US" sz="2400" dirty="0" err="1" smtClean="0"/>
              <a:t>Loại</a:t>
            </a:r>
            <a:r>
              <a:rPr lang="en-US" sz="2400" dirty="0" smtClean="0"/>
              <a:t> </a:t>
            </a:r>
            <a:r>
              <a:rPr lang="en-US" sz="2400" dirty="0" err="1" smtClean="0"/>
              <a:t>xe</a:t>
            </a:r>
            <a:r>
              <a:rPr lang="en-US" sz="2400" dirty="0" smtClean="0"/>
              <a:t>: </a:t>
            </a:r>
            <a:r>
              <a:rPr lang="en-US" sz="2400" dirty="0" err="1" smtClean="0"/>
              <a:t>Mã</a:t>
            </a:r>
            <a:r>
              <a:rPr lang="en-US" sz="2400" dirty="0" smtClean="0"/>
              <a:t> </a:t>
            </a:r>
            <a:r>
              <a:rPr lang="en-US" sz="2400" dirty="0" err="1" smtClean="0"/>
              <a:t>loại</a:t>
            </a:r>
            <a:r>
              <a:rPr lang="en-US" sz="2400" dirty="0" smtClean="0"/>
              <a:t>, </a:t>
            </a:r>
            <a:r>
              <a:rPr lang="en-US" sz="2400" dirty="0" err="1" smtClean="0"/>
              <a:t>số</a:t>
            </a:r>
            <a:r>
              <a:rPr lang="en-US" sz="2400" dirty="0" smtClean="0"/>
              <a:t> </a:t>
            </a:r>
            <a:r>
              <a:rPr lang="en-US" sz="2400" dirty="0" err="1" smtClean="0"/>
              <a:t>chỗ</a:t>
            </a:r>
            <a:r>
              <a:rPr lang="en-US" sz="2400" dirty="0" smtClean="0"/>
              <a:t>, </a:t>
            </a:r>
            <a:r>
              <a:rPr lang="en-US" sz="2400" dirty="0" err="1" smtClean="0"/>
              <a:t>giá</a:t>
            </a:r>
            <a:r>
              <a:rPr lang="en-US" sz="2400" dirty="0" smtClean="0"/>
              <a:t> </a:t>
            </a:r>
            <a:r>
              <a:rPr lang="en-US" sz="2400" dirty="0" err="1" smtClean="0"/>
              <a:t>của</a:t>
            </a:r>
            <a:r>
              <a:rPr lang="en-US" sz="2400" dirty="0" smtClean="0"/>
              <a:t> </a:t>
            </a:r>
            <a:r>
              <a:rPr lang="en-US" sz="2400" dirty="0" err="1" smtClean="0"/>
              <a:t>loại</a:t>
            </a:r>
            <a:r>
              <a:rPr lang="en-US" sz="2400" dirty="0" smtClean="0"/>
              <a:t> </a:t>
            </a:r>
            <a:r>
              <a:rPr lang="en-US" sz="2400" dirty="0" err="1" smtClean="0"/>
              <a:t>xe</a:t>
            </a:r>
            <a:r>
              <a:rPr lang="en-US" sz="2400" dirty="0" smtClean="0"/>
              <a:t> </a:t>
            </a:r>
            <a:r>
              <a:rPr lang="en-US" sz="2400" dirty="0" err="1" smtClean="0"/>
              <a:t>phụ</a:t>
            </a:r>
            <a:r>
              <a:rPr lang="en-US" sz="2400" dirty="0" smtClean="0"/>
              <a:t> </a:t>
            </a:r>
            <a:r>
              <a:rPr lang="en-US" sz="2400" dirty="0" err="1" smtClean="0"/>
              <a:t>thuộc</a:t>
            </a:r>
            <a:r>
              <a:rPr lang="en-US" sz="2400" dirty="0" smtClean="0"/>
              <a:t> </a:t>
            </a:r>
            <a:r>
              <a:rPr lang="en-US" sz="2400" dirty="0" err="1" smtClean="0"/>
              <a:t>vào</a:t>
            </a:r>
            <a:r>
              <a:rPr lang="en-US" sz="2400" dirty="0" smtClean="0"/>
              <a:t> </a:t>
            </a:r>
            <a:r>
              <a:rPr lang="en-US" sz="2400" dirty="0" err="1" smtClean="0"/>
              <a:t>tuyến</a:t>
            </a:r>
            <a:r>
              <a:rPr lang="en-US" sz="2400" dirty="0" smtClean="0"/>
              <a:t>, </a:t>
            </a:r>
            <a:r>
              <a:rPr lang="en-US" sz="2400" dirty="0" err="1" smtClean="0"/>
              <a:t>mỗi</a:t>
            </a:r>
            <a:r>
              <a:rPr lang="en-US" sz="2400" dirty="0" smtClean="0"/>
              <a:t> </a:t>
            </a:r>
            <a:r>
              <a:rPr lang="en-US" sz="2400" dirty="0" err="1" smtClean="0"/>
              <a:t>loại</a:t>
            </a:r>
            <a:r>
              <a:rPr lang="en-US" sz="2400" dirty="0" smtClean="0"/>
              <a:t> </a:t>
            </a:r>
            <a:r>
              <a:rPr lang="en-US" sz="2400" dirty="0" err="1" smtClean="0"/>
              <a:t>xe</a:t>
            </a:r>
            <a:r>
              <a:rPr lang="en-US" sz="2400" dirty="0" smtClean="0"/>
              <a:t> </a:t>
            </a:r>
            <a:r>
              <a:rPr lang="en-US" sz="2400" dirty="0" err="1" smtClean="0"/>
              <a:t>có</a:t>
            </a:r>
            <a:r>
              <a:rPr lang="en-US" sz="2400" dirty="0" smtClean="0"/>
              <a:t> </a:t>
            </a:r>
            <a:r>
              <a:rPr lang="en-US" sz="2400" dirty="0" err="1" smtClean="0"/>
              <a:t>nhiều</a:t>
            </a:r>
            <a:r>
              <a:rPr lang="en-US" sz="2400" dirty="0" smtClean="0"/>
              <a:t> </a:t>
            </a:r>
            <a:r>
              <a:rPr lang="en-US" sz="2400" smtClean="0"/>
              <a:t>xe</a:t>
            </a:r>
            <a:endParaRPr lang="en-US" sz="2400" dirty="0" smtClean="0"/>
          </a:p>
          <a:p>
            <a:pPr lvl="1" indent="-342900" algn="just"/>
            <a:r>
              <a:rPr lang="en-US" sz="2400" dirty="0" err="1" smtClean="0"/>
              <a:t>Xe</a:t>
            </a:r>
            <a:r>
              <a:rPr lang="en-US" sz="2400" dirty="0" smtClean="0"/>
              <a:t>: </a:t>
            </a:r>
            <a:r>
              <a:rPr lang="en-US" sz="2400" dirty="0" err="1" smtClean="0"/>
              <a:t>Mã</a:t>
            </a:r>
            <a:r>
              <a:rPr lang="en-US" sz="2400" dirty="0" smtClean="0"/>
              <a:t> </a:t>
            </a:r>
            <a:r>
              <a:rPr lang="en-US" sz="2400" dirty="0" err="1" smtClean="0"/>
              <a:t>xe</a:t>
            </a:r>
            <a:r>
              <a:rPr lang="en-US" sz="2400" dirty="0" smtClean="0"/>
              <a:t>, </a:t>
            </a:r>
            <a:r>
              <a:rPr lang="en-US" sz="2400" dirty="0" err="1" smtClean="0"/>
              <a:t>hãng</a:t>
            </a:r>
            <a:r>
              <a:rPr lang="en-US" sz="2400" dirty="0" smtClean="0"/>
              <a:t> </a:t>
            </a:r>
            <a:r>
              <a:rPr lang="en-US" sz="2400" dirty="0" err="1" smtClean="0"/>
              <a:t>xe</a:t>
            </a:r>
            <a:r>
              <a:rPr lang="en-US" sz="2400" dirty="0" smtClean="0"/>
              <a:t>, </a:t>
            </a:r>
            <a:r>
              <a:rPr lang="en-US" sz="2400" dirty="0" err="1" smtClean="0"/>
              <a:t>biển</a:t>
            </a:r>
            <a:r>
              <a:rPr lang="en-US" sz="2400" dirty="0" smtClean="0"/>
              <a:t> </a:t>
            </a:r>
            <a:r>
              <a:rPr lang="en-US" sz="2400" dirty="0" err="1" smtClean="0"/>
              <a:t>số</a:t>
            </a:r>
            <a:r>
              <a:rPr lang="en-US" sz="2400" dirty="0" smtClean="0"/>
              <a:t> </a:t>
            </a:r>
            <a:r>
              <a:rPr lang="en-US" sz="2400" dirty="0" err="1" smtClean="0"/>
              <a:t>xe</a:t>
            </a:r>
            <a:endParaRPr lang="en-US" sz="2400" dirty="0" smtClean="0"/>
          </a:p>
          <a:p>
            <a:pPr lvl="1" indent="-342900" algn="just"/>
            <a:r>
              <a:rPr lang="en-US" sz="2400" dirty="0" err="1" smtClean="0"/>
              <a:t>Tuyến</a:t>
            </a:r>
            <a:r>
              <a:rPr lang="en-US" sz="2400" dirty="0" smtClean="0"/>
              <a:t>: </a:t>
            </a:r>
            <a:r>
              <a:rPr lang="en-US" sz="2400" dirty="0" err="1" smtClean="0"/>
              <a:t>Mã</a:t>
            </a:r>
            <a:r>
              <a:rPr lang="en-US" sz="2400" dirty="0" smtClean="0"/>
              <a:t> </a:t>
            </a:r>
            <a:r>
              <a:rPr lang="en-US" sz="2400" dirty="0" err="1" smtClean="0"/>
              <a:t>tuyến</a:t>
            </a:r>
            <a:r>
              <a:rPr lang="en-US" sz="2400" dirty="0" smtClean="0"/>
              <a:t>, </a:t>
            </a:r>
            <a:r>
              <a:rPr lang="en-US" sz="2400" dirty="0" err="1" smtClean="0"/>
              <a:t>điểm</a:t>
            </a:r>
            <a:r>
              <a:rPr lang="en-US" sz="2400" dirty="0" smtClean="0"/>
              <a:t> </a:t>
            </a:r>
            <a:r>
              <a:rPr lang="en-US" sz="2400" dirty="0" err="1" smtClean="0"/>
              <a:t>đến</a:t>
            </a:r>
            <a:r>
              <a:rPr lang="en-US" sz="2400" dirty="0" smtClean="0"/>
              <a:t>, </a:t>
            </a:r>
            <a:r>
              <a:rPr lang="en-US" sz="2400" dirty="0" err="1" smtClean="0"/>
              <a:t>quãng</a:t>
            </a:r>
            <a:r>
              <a:rPr lang="en-US" sz="2400" dirty="0" smtClean="0"/>
              <a:t> </a:t>
            </a:r>
            <a:r>
              <a:rPr lang="en-US" sz="2400" dirty="0" err="1" smtClean="0"/>
              <a:t>đường</a:t>
            </a:r>
            <a:endParaRPr lang="en-US" sz="2400" dirty="0" smtClean="0"/>
          </a:p>
          <a:p>
            <a:pPr lvl="1" indent="-342900" algn="just"/>
            <a:r>
              <a:rPr lang="en-US" sz="2400" dirty="0" err="1" smtClean="0"/>
              <a:t>Khách</a:t>
            </a:r>
            <a:r>
              <a:rPr lang="en-US" sz="2400" dirty="0" smtClean="0"/>
              <a:t>: </a:t>
            </a:r>
            <a:r>
              <a:rPr lang="en-US" sz="2400" dirty="0" err="1" smtClean="0"/>
              <a:t>Mã</a:t>
            </a:r>
            <a:r>
              <a:rPr lang="en-US" sz="2400" dirty="0" smtClean="0"/>
              <a:t> </a:t>
            </a:r>
            <a:r>
              <a:rPr lang="en-US" sz="2400" dirty="0" err="1" smtClean="0"/>
              <a:t>khách</a:t>
            </a:r>
            <a:r>
              <a:rPr lang="en-US" sz="2400" dirty="0" smtClean="0"/>
              <a:t>, </a:t>
            </a:r>
            <a:r>
              <a:rPr lang="en-US" sz="2400" dirty="0" err="1" smtClean="0"/>
              <a:t>tên</a:t>
            </a:r>
            <a:r>
              <a:rPr lang="en-US" sz="2400" dirty="0" smtClean="0"/>
              <a:t> </a:t>
            </a:r>
            <a:r>
              <a:rPr lang="en-US" sz="2400" dirty="0" err="1" smtClean="0"/>
              <a:t>khách</a:t>
            </a:r>
            <a:r>
              <a:rPr lang="en-US" sz="2400" dirty="0" smtClean="0"/>
              <a:t>, </a:t>
            </a:r>
            <a:r>
              <a:rPr lang="en-US" sz="2400" dirty="0" err="1" smtClean="0"/>
              <a:t>điện</a:t>
            </a:r>
            <a:r>
              <a:rPr lang="en-US" sz="2400" dirty="0" smtClean="0"/>
              <a:t> </a:t>
            </a:r>
            <a:r>
              <a:rPr lang="en-US" sz="2400" dirty="0" err="1" smtClean="0"/>
              <a:t>thoại</a:t>
            </a:r>
            <a:endParaRPr lang="en-US" sz="2400" dirty="0" smtClean="0"/>
          </a:p>
          <a:p>
            <a:pPr lvl="1" indent="-342900" algn="just"/>
            <a:r>
              <a:rPr lang="en-US" sz="2400" dirty="0" err="1" smtClean="0"/>
              <a:t>Hợp</a:t>
            </a:r>
            <a:r>
              <a:rPr lang="en-US" sz="2400" dirty="0" smtClean="0"/>
              <a:t> </a:t>
            </a:r>
            <a:r>
              <a:rPr lang="en-US" sz="2400" dirty="0" err="1" smtClean="0"/>
              <a:t>đồng</a:t>
            </a:r>
            <a:r>
              <a:rPr lang="en-US" sz="2400" dirty="0" smtClean="0"/>
              <a:t> </a:t>
            </a:r>
            <a:r>
              <a:rPr lang="en-US" sz="2400" dirty="0" err="1" smtClean="0"/>
              <a:t>thuê</a:t>
            </a:r>
            <a:r>
              <a:rPr lang="en-US" sz="2400" dirty="0" smtClean="0"/>
              <a:t>: </a:t>
            </a:r>
            <a:r>
              <a:rPr lang="en-US" sz="2400" dirty="0" err="1" smtClean="0"/>
              <a:t>Số</a:t>
            </a:r>
            <a:r>
              <a:rPr lang="en-US" sz="2400" dirty="0" smtClean="0"/>
              <a:t> HĐ, </a:t>
            </a:r>
            <a:r>
              <a:rPr lang="en-US" sz="2400" dirty="0" err="1" smtClean="0"/>
              <a:t>tên</a:t>
            </a:r>
            <a:r>
              <a:rPr lang="en-US" sz="2400" dirty="0" smtClean="0"/>
              <a:t> </a:t>
            </a:r>
            <a:r>
              <a:rPr lang="en-US" sz="2400" dirty="0" err="1" smtClean="0"/>
              <a:t>khách</a:t>
            </a:r>
            <a:r>
              <a:rPr lang="en-US" sz="2400" dirty="0" smtClean="0"/>
              <a:t>, </a:t>
            </a:r>
            <a:r>
              <a:rPr lang="en-US" sz="2400" dirty="0" err="1" smtClean="0"/>
              <a:t>điện</a:t>
            </a:r>
            <a:r>
              <a:rPr lang="en-US" sz="2400" dirty="0" smtClean="0"/>
              <a:t> </a:t>
            </a:r>
            <a:r>
              <a:rPr lang="en-US" sz="2400" dirty="0" err="1" smtClean="0"/>
              <a:t>thoại</a:t>
            </a:r>
            <a:r>
              <a:rPr lang="en-US" sz="2400" dirty="0" smtClean="0"/>
              <a:t>, </a:t>
            </a:r>
            <a:r>
              <a:rPr lang="en-US" sz="2400" dirty="0" err="1" smtClean="0"/>
              <a:t>tuyến</a:t>
            </a:r>
            <a:r>
              <a:rPr lang="en-US" sz="2400" dirty="0" smtClean="0"/>
              <a:t>, </a:t>
            </a:r>
            <a:r>
              <a:rPr lang="en-US" sz="2400" dirty="0" err="1" smtClean="0"/>
              <a:t>loại</a:t>
            </a:r>
            <a:r>
              <a:rPr lang="en-US" sz="2400" dirty="0" smtClean="0"/>
              <a:t> </a:t>
            </a:r>
            <a:r>
              <a:rPr lang="en-US" sz="2400" dirty="0" err="1" smtClean="0"/>
              <a:t>xe</a:t>
            </a:r>
            <a:r>
              <a:rPr lang="en-US" sz="2400" dirty="0" smtClean="0"/>
              <a:t>, </a:t>
            </a:r>
            <a:r>
              <a:rPr lang="en-US" sz="2400" dirty="0" err="1" smtClean="0"/>
              <a:t>số</a:t>
            </a:r>
            <a:r>
              <a:rPr lang="en-US" sz="2400" dirty="0" smtClean="0"/>
              <a:t> </a:t>
            </a:r>
            <a:r>
              <a:rPr lang="en-US" sz="2400" dirty="0" err="1" smtClean="0"/>
              <a:t>lượng</a:t>
            </a:r>
            <a:r>
              <a:rPr lang="en-US" sz="2400" dirty="0" smtClean="0"/>
              <a:t> </a:t>
            </a:r>
            <a:r>
              <a:rPr lang="en-US" sz="2400" dirty="0" err="1" smtClean="0"/>
              <a:t>xe</a:t>
            </a:r>
            <a:r>
              <a:rPr lang="en-US" sz="2400" dirty="0" smtClean="0"/>
              <a:t>, </a:t>
            </a:r>
            <a:r>
              <a:rPr lang="en-US" sz="2400" dirty="0" err="1" smtClean="0"/>
              <a:t>ngày</a:t>
            </a:r>
            <a:r>
              <a:rPr lang="en-US" sz="2400" dirty="0" smtClean="0"/>
              <a:t> </a:t>
            </a:r>
            <a:r>
              <a:rPr lang="en-US" sz="2400" dirty="0" err="1" smtClean="0"/>
              <a:t>đi</a:t>
            </a:r>
            <a:r>
              <a:rPr lang="en-US" sz="2400" dirty="0" smtClean="0"/>
              <a:t>, </a:t>
            </a:r>
            <a:r>
              <a:rPr lang="en-US" sz="2400" dirty="0" err="1" smtClean="0"/>
              <a:t>ngày</a:t>
            </a:r>
            <a:r>
              <a:rPr lang="en-US" sz="2400" dirty="0" smtClean="0"/>
              <a:t> </a:t>
            </a:r>
            <a:r>
              <a:rPr lang="en-US" sz="2400" dirty="0" err="1" smtClean="0"/>
              <a:t>về</a:t>
            </a:r>
            <a:r>
              <a:rPr lang="en-US" sz="2400" dirty="0" smtClean="0"/>
              <a:t>. </a:t>
            </a:r>
            <a:r>
              <a:rPr lang="en-US" sz="2400" dirty="0" err="1" smtClean="0"/>
              <a:t>Một</a:t>
            </a:r>
            <a:r>
              <a:rPr lang="en-US" sz="2400" dirty="0" smtClean="0"/>
              <a:t> </a:t>
            </a:r>
            <a:r>
              <a:rPr lang="en-US" sz="2400" dirty="0" err="1" smtClean="0"/>
              <a:t>hợp</a:t>
            </a:r>
            <a:r>
              <a:rPr lang="en-US" sz="2400" dirty="0" smtClean="0"/>
              <a:t> </a:t>
            </a:r>
            <a:r>
              <a:rPr lang="en-US" sz="2400" dirty="0" err="1" smtClean="0"/>
              <a:t>đồng</a:t>
            </a:r>
            <a:r>
              <a:rPr lang="en-US" sz="2400" dirty="0" smtClean="0"/>
              <a:t> </a:t>
            </a:r>
            <a:r>
              <a:rPr lang="en-US" sz="2400" dirty="0" err="1" smtClean="0"/>
              <a:t>chỉ</a:t>
            </a:r>
            <a:r>
              <a:rPr lang="en-US" sz="2400" dirty="0" smtClean="0"/>
              <a:t> </a:t>
            </a:r>
            <a:r>
              <a:rPr lang="en-US" sz="2400" dirty="0" err="1" smtClean="0"/>
              <a:t>thuê</a:t>
            </a:r>
            <a:r>
              <a:rPr lang="en-US" sz="2400" dirty="0" smtClean="0"/>
              <a:t> </a:t>
            </a:r>
            <a:r>
              <a:rPr lang="en-US" sz="2400" dirty="0" err="1" smtClean="0"/>
              <a:t>một</a:t>
            </a:r>
            <a:r>
              <a:rPr lang="en-US" sz="2400" dirty="0" smtClean="0"/>
              <a:t> </a:t>
            </a:r>
            <a:r>
              <a:rPr lang="en-US" sz="2400" dirty="0" err="1" smtClean="0"/>
              <a:t>loại</a:t>
            </a:r>
            <a:r>
              <a:rPr lang="en-US" sz="2400" dirty="0" smtClean="0"/>
              <a:t> </a:t>
            </a:r>
            <a:r>
              <a:rPr lang="en-US" sz="2400" dirty="0" err="1" smtClean="0"/>
              <a:t>xe</a:t>
            </a:r>
            <a:r>
              <a:rPr lang="en-US" sz="2400" dirty="0" smtClean="0"/>
              <a:t>.</a:t>
            </a:r>
          </a:p>
          <a:p>
            <a:pPr marL="400050" lvl="1" indent="0" algn="just">
              <a:buNone/>
            </a:pPr>
            <a:r>
              <a:rPr lang="en-US" sz="2400" dirty="0" err="1" smtClean="0"/>
              <a:t>Vẽ</a:t>
            </a:r>
            <a:r>
              <a:rPr lang="en-US" sz="2400" dirty="0" smtClean="0"/>
              <a:t> </a:t>
            </a:r>
            <a:r>
              <a:rPr lang="en-US" sz="2400" dirty="0" err="1" smtClean="0"/>
              <a:t>mô</a:t>
            </a:r>
            <a:r>
              <a:rPr lang="en-US" sz="2400" dirty="0" smtClean="0"/>
              <a:t> </a:t>
            </a:r>
            <a:r>
              <a:rPr lang="en-US" sz="2400" dirty="0" err="1" smtClean="0"/>
              <a:t>hình</a:t>
            </a:r>
            <a:r>
              <a:rPr lang="en-US" sz="2400" dirty="0" smtClean="0"/>
              <a:t> ER, </a:t>
            </a:r>
            <a:r>
              <a:rPr lang="en-US" sz="2400" dirty="0" err="1" smtClean="0"/>
              <a:t>lược</a:t>
            </a:r>
            <a:r>
              <a:rPr lang="en-US" sz="2400" dirty="0" smtClean="0"/>
              <a:t> </a:t>
            </a:r>
            <a:r>
              <a:rPr lang="en-US" sz="2400" dirty="0" err="1" smtClean="0"/>
              <a:t>đồ</a:t>
            </a:r>
            <a:r>
              <a:rPr lang="en-US" sz="2400" dirty="0" smtClean="0"/>
              <a:t> CSDL </a:t>
            </a:r>
            <a:r>
              <a:rPr lang="en-US" sz="2400" dirty="0" err="1" smtClean="0"/>
              <a:t>và</a:t>
            </a:r>
            <a:r>
              <a:rPr lang="en-US" sz="2400" dirty="0" smtClean="0"/>
              <a:t> </a:t>
            </a:r>
            <a:r>
              <a:rPr lang="en-US" sz="2400" dirty="0" err="1" smtClean="0"/>
              <a:t>mô</a:t>
            </a:r>
            <a:r>
              <a:rPr lang="en-US" sz="2400" dirty="0" smtClean="0"/>
              <a:t> </a:t>
            </a:r>
            <a:r>
              <a:rPr lang="en-US" sz="2400" dirty="0" err="1" smtClean="0"/>
              <a:t>hình</a:t>
            </a:r>
            <a:r>
              <a:rPr lang="en-US" sz="2400" dirty="0" smtClean="0"/>
              <a:t> </a:t>
            </a:r>
            <a:r>
              <a:rPr lang="en-US" sz="2400" dirty="0" err="1" smtClean="0"/>
              <a:t>quan</a:t>
            </a:r>
            <a:r>
              <a:rPr lang="en-US" sz="2400" dirty="0" smtClean="0"/>
              <a:t> </a:t>
            </a:r>
            <a:r>
              <a:rPr lang="en-US" sz="2400" dirty="0" err="1" smtClean="0"/>
              <a:t>hệ</a:t>
            </a:r>
            <a:endParaRPr lang="en-US" sz="2400" dirty="0"/>
          </a:p>
        </p:txBody>
      </p:sp>
    </p:spTree>
    <p:extLst>
      <p:ext uri="{BB962C8B-B14F-4D97-AF65-F5344CB8AC3E}">
        <p14:creationId xmlns:p14="http://schemas.microsoft.com/office/powerpoint/2010/main" val="4675537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1 a</a:t>
            </a:r>
            <a:endParaRPr lang="en-US"/>
          </a:p>
        </p:txBody>
      </p:sp>
      <p:grpSp>
        <p:nvGrpSpPr>
          <p:cNvPr id="8" name="Group 7"/>
          <p:cNvGrpSpPr/>
          <p:nvPr/>
        </p:nvGrpSpPr>
        <p:grpSpPr>
          <a:xfrm>
            <a:off x="1569283" y="1992325"/>
            <a:ext cx="6701170" cy="1958949"/>
            <a:chOff x="700087" y="1143000"/>
            <a:chExt cx="7899573" cy="2255044"/>
          </a:xfrm>
        </p:grpSpPr>
        <p:sp>
          <p:nvSpPr>
            <p:cNvPr id="4" name="Rectangle 3"/>
            <p:cNvSpPr/>
            <p:nvPr/>
          </p:nvSpPr>
          <p:spPr bwMode="auto">
            <a:xfrm>
              <a:off x="1995487" y="2071687"/>
              <a:ext cx="1524000" cy="533400"/>
            </a:xfrm>
            <a:prstGeom prst="rect">
              <a:avLst/>
            </a:prstGeom>
            <a:noFill/>
            <a:ln w="9525" cap="flat" cmpd="sng" algn="ctr">
              <a:solidFill>
                <a:schemeClr val="tx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Giáo</a:t>
              </a:r>
              <a:r>
                <a:rPr kumimoji="0" lang="en-US" sz="2000" b="0" i="0" u="none" strike="noStrike" cap="none" normalizeH="0" smtClean="0">
                  <a:ln>
                    <a:noFill/>
                  </a:ln>
                  <a:solidFill>
                    <a:schemeClr val="tx1"/>
                  </a:solidFill>
                  <a:effectLst/>
                  <a:latin typeface="Arial" charset="0"/>
                </a:rPr>
                <a:t> viên</a:t>
              </a:r>
              <a:endParaRPr kumimoji="0" lang="en-US" sz="2000" b="0"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6376987" y="2071687"/>
              <a:ext cx="1524000" cy="533400"/>
            </a:xfrm>
            <a:prstGeom prst="rect">
              <a:avLst/>
            </a:prstGeom>
            <a:noFill/>
            <a:ln w="9525" cap="flat" cmpd="sng" algn="ctr">
              <a:solidFill>
                <a:schemeClr val="tx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Môn</a:t>
              </a:r>
              <a:r>
                <a:rPr kumimoji="0" lang="en-US" sz="2000" b="0" i="0" u="none" strike="noStrike" cap="none" normalizeH="0" smtClean="0">
                  <a:ln>
                    <a:noFill/>
                  </a:ln>
                  <a:solidFill>
                    <a:schemeClr val="tx1"/>
                  </a:solidFill>
                  <a:effectLst/>
                  <a:latin typeface="Arial" charset="0"/>
                </a:rPr>
                <a:t> học</a:t>
              </a:r>
              <a:endParaRPr kumimoji="0" lang="en-US" sz="2000" b="0" i="0" u="none" strike="noStrike" cap="none" normalizeH="0" baseline="0" smtClean="0">
                <a:ln>
                  <a:noFill/>
                </a:ln>
                <a:solidFill>
                  <a:schemeClr val="tx1"/>
                </a:solidFill>
                <a:effectLst/>
                <a:latin typeface="Arial" charset="0"/>
              </a:endParaRPr>
            </a:p>
          </p:txBody>
        </p:sp>
        <p:sp>
          <p:nvSpPr>
            <p:cNvPr id="7" name="Oval 6"/>
            <p:cNvSpPr/>
            <p:nvPr/>
          </p:nvSpPr>
          <p:spPr bwMode="auto">
            <a:xfrm>
              <a:off x="700087" y="1143000"/>
              <a:ext cx="1524000" cy="533400"/>
            </a:xfrm>
            <a:prstGeom prst="ellipse">
              <a:avLst/>
            </a:prstGeom>
            <a:noFill/>
            <a:ln w="9525" cap="flat" cmpd="sng" algn="ctr">
              <a:solidFill>
                <a:schemeClr val="tx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sng" strike="noStrike" cap="none" normalizeH="0" baseline="0" smtClean="0">
                  <a:ln>
                    <a:noFill/>
                  </a:ln>
                  <a:solidFill>
                    <a:schemeClr val="tx1"/>
                  </a:solidFill>
                  <a:effectLst/>
                  <a:latin typeface="Arial" charset="0"/>
                </a:rPr>
                <a:t>Mã</a:t>
              </a:r>
              <a:r>
                <a:rPr kumimoji="0" lang="en-US" sz="1800" b="0" i="0" u="sng" strike="noStrike" cap="none" normalizeH="0" smtClean="0">
                  <a:ln>
                    <a:noFill/>
                  </a:ln>
                  <a:solidFill>
                    <a:schemeClr val="tx1"/>
                  </a:solidFill>
                  <a:effectLst/>
                  <a:latin typeface="Arial" charset="0"/>
                </a:rPr>
                <a:t> GV</a:t>
              </a:r>
              <a:endParaRPr kumimoji="0" lang="en-US" sz="1800" b="0" i="0" u="sng" strike="noStrike" cap="none" normalizeH="0" baseline="0" smtClean="0">
                <a:ln>
                  <a:noFill/>
                </a:ln>
                <a:solidFill>
                  <a:schemeClr val="tx1"/>
                </a:solidFill>
                <a:effectLst/>
                <a:latin typeface="Arial" charset="0"/>
              </a:endParaRPr>
            </a:p>
          </p:txBody>
        </p:sp>
        <p:sp>
          <p:nvSpPr>
            <p:cNvPr id="14" name="Oval 13"/>
            <p:cNvSpPr/>
            <p:nvPr/>
          </p:nvSpPr>
          <p:spPr bwMode="auto">
            <a:xfrm>
              <a:off x="6321211" y="2864644"/>
              <a:ext cx="2057400" cy="533400"/>
            </a:xfrm>
            <a:prstGeom prst="ellipse">
              <a:avLst/>
            </a:prstGeom>
            <a:noFill/>
            <a:ln w="9525" cap="flat" cmpd="sng" algn="ctr">
              <a:solidFill>
                <a:schemeClr val="tx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Số</a:t>
              </a:r>
              <a:r>
                <a:rPr kumimoji="0" lang="en-US" sz="1800" b="0" i="0" u="none" strike="noStrike" cap="none" normalizeH="0" smtClean="0">
                  <a:ln>
                    <a:noFill/>
                  </a:ln>
                  <a:solidFill>
                    <a:schemeClr val="tx1"/>
                  </a:solidFill>
                  <a:effectLst/>
                  <a:latin typeface="Arial" charset="0"/>
                </a:rPr>
                <a:t> ĐVHT</a:t>
              </a:r>
              <a:endParaRPr kumimoji="0" lang="en-US" sz="1800" b="0" i="0" u="none" strike="noStrike" cap="none" normalizeH="0" baseline="0" smtClean="0">
                <a:ln>
                  <a:noFill/>
                </a:ln>
                <a:solidFill>
                  <a:schemeClr val="tx1"/>
                </a:solidFill>
                <a:effectLst/>
                <a:latin typeface="Arial" charset="0"/>
              </a:endParaRPr>
            </a:p>
          </p:txBody>
        </p:sp>
        <p:sp>
          <p:nvSpPr>
            <p:cNvPr id="15" name="Oval 14"/>
            <p:cNvSpPr/>
            <p:nvPr/>
          </p:nvSpPr>
          <p:spPr bwMode="auto">
            <a:xfrm>
              <a:off x="2724149" y="1143000"/>
              <a:ext cx="1791914" cy="533400"/>
            </a:xfrm>
            <a:prstGeom prst="ellipse">
              <a:avLst/>
            </a:prstGeom>
            <a:noFill/>
            <a:ln w="9525" cap="flat" cmpd="sng" algn="ctr">
              <a:solidFill>
                <a:schemeClr val="tx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Tên</a:t>
              </a:r>
              <a:r>
                <a:rPr kumimoji="0" lang="en-US" sz="1800" b="0" i="0" u="none" strike="noStrike" cap="none" normalizeH="0" smtClean="0">
                  <a:ln>
                    <a:noFill/>
                  </a:ln>
                  <a:solidFill>
                    <a:schemeClr val="tx1"/>
                  </a:solidFill>
                  <a:effectLst/>
                  <a:latin typeface="Arial" charset="0"/>
                </a:rPr>
                <a:t> GV</a:t>
              </a:r>
              <a:endParaRPr kumimoji="0" lang="en-US" sz="1800" b="0" i="0" u="none" strike="noStrike" cap="none" normalizeH="0" baseline="0" smtClean="0">
                <a:ln>
                  <a:noFill/>
                </a:ln>
                <a:solidFill>
                  <a:schemeClr val="tx1"/>
                </a:solidFill>
                <a:effectLst/>
                <a:latin typeface="Arial" charset="0"/>
              </a:endParaRPr>
            </a:p>
          </p:txBody>
        </p:sp>
        <p:sp>
          <p:nvSpPr>
            <p:cNvPr id="16" name="Oval 15"/>
            <p:cNvSpPr/>
            <p:nvPr/>
          </p:nvSpPr>
          <p:spPr bwMode="auto">
            <a:xfrm>
              <a:off x="5009182" y="1143000"/>
              <a:ext cx="1719262" cy="533400"/>
            </a:xfrm>
            <a:prstGeom prst="ellipse">
              <a:avLst/>
            </a:prstGeom>
            <a:noFill/>
            <a:ln w="9525" cap="flat" cmpd="sng" algn="ctr">
              <a:solidFill>
                <a:schemeClr val="tx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sng" strike="noStrike" cap="none" normalizeH="0" baseline="0" smtClean="0">
                  <a:ln>
                    <a:noFill/>
                  </a:ln>
                  <a:solidFill>
                    <a:schemeClr val="tx1"/>
                  </a:solidFill>
                  <a:effectLst/>
                  <a:latin typeface="Arial" charset="0"/>
                </a:rPr>
                <a:t>Mã</a:t>
              </a:r>
              <a:r>
                <a:rPr kumimoji="0" lang="en-US" sz="1800" b="0" i="0" u="sng" strike="noStrike" cap="none" normalizeH="0" smtClean="0">
                  <a:ln>
                    <a:noFill/>
                  </a:ln>
                  <a:solidFill>
                    <a:schemeClr val="tx1"/>
                  </a:solidFill>
                  <a:effectLst/>
                  <a:latin typeface="Arial" charset="0"/>
                </a:rPr>
                <a:t> MH</a:t>
              </a:r>
              <a:endParaRPr kumimoji="0" lang="en-US" sz="1800" b="0" i="0" u="sng" strike="noStrike" cap="none" normalizeH="0" baseline="0" smtClean="0">
                <a:ln>
                  <a:noFill/>
                </a:ln>
                <a:solidFill>
                  <a:schemeClr val="tx1"/>
                </a:solidFill>
                <a:effectLst/>
                <a:latin typeface="Arial" charset="0"/>
              </a:endParaRPr>
            </a:p>
          </p:txBody>
        </p:sp>
        <p:sp>
          <p:nvSpPr>
            <p:cNvPr id="17" name="Oval 16"/>
            <p:cNvSpPr/>
            <p:nvPr/>
          </p:nvSpPr>
          <p:spPr bwMode="auto">
            <a:xfrm>
              <a:off x="6805727" y="1143000"/>
              <a:ext cx="1793933" cy="533400"/>
            </a:xfrm>
            <a:prstGeom prst="ellipse">
              <a:avLst/>
            </a:prstGeom>
            <a:noFill/>
            <a:ln w="9525" cap="flat" cmpd="sng" algn="ctr">
              <a:solidFill>
                <a:schemeClr val="tx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Tên</a:t>
              </a:r>
              <a:r>
                <a:rPr kumimoji="0" lang="en-US" sz="1800" b="0" i="0" u="none" strike="noStrike" cap="none" normalizeH="0" smtClean="0">
                  <a:ln>
                    <a:noFill/>
                  </a:ln>
                  <a:solidFill>
                    <a:schemeClr val="tx1"/>
                  </a:solidFill>
                  <a:effectLst/>
                  <a:latin typeface="Arial" charset="0"/>
                </a:rPr>
                <a:t> MH</a:t>
              </a:r>
              <a:endParaRPr kumimoji="0" lang="en-US" sz="1800" b="0" i="0" u="none" strike="noStrike" cap="none" normalizeH="0" baseline="0" smtClean="0">
                <a:ln>
                  <a:noFill/>
                </a:ln>
                <a:solidFill>
                  <a:schemeClr val="tx1"/>
                </a:solidFill>
                <a:effectLst/>
                <a:latin typeface="Arial" charset="0"/>
              </a:endParaRPr>
            </a:p>
          </p:txBody>
        </p:sp>
        <p:sp>
          <p:nvSpPr>
            <p:cNvPr id="18" name="Oval 17"/>
            <p:cNvSpPr/>
            <p:nvPr/>
          </p:nvSpPr>
          <p:spPr bwMode="auto">
            <a:xfrm>
              <a:off x="796711" y="2831306"/>
              <a:ext cx="1524000" cy="533400"/>
            </a:xfrm>
            <a:prstGeom prst="ellipse">
              <a:avLst/>
            </a:prstGeom>
            <a:noFill/>
            <a:ln w="9525" cap="flat" cmpd="sng" algn="ctr">
              <a:solidFill>
                <a:schemeClr val="tx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mtClean="0"/>
                <a:t>Địa chỉ</a:t>
              </a:r>
              <a:endParaRPr kumimoji="0" lang="en-US" sz="1800" b="0" i="0" u="none" strike="noStrike" cap="none" normalizeH="0" baseline="0" smtClean="0">
                <a:ln>
                  <a:noFill/>
                </a:ln>
                <a:solidFill>
                  <a:schemeClr val="tx1"/>
                </a:solidFill>
                <a:effectLst/>
                <a:latin typeface="Arial" charset="0"/>
              </a:endParaRPr>
            </a:p>
          </p:txBody>
        </p:sp>
        <p:sp>
          <p:nvSpPr>
            <p:cNvPr id="19" name="Oval 18"/>
            <p:cNvSpPr/>
            <p:nvPr/>
          </p:nvSpPr>
          <p:spPr bwMode="auto">
            <a:xfrm>
              <a:off x="2820773" y="2831306"/>
              <a:ext cx="2168170" cy="533400"/>
            </a:xfrm>
            <a:prstGeom prst="ellipse">
              <a:avLst/>
            </a:prstGeom>
            <a:noFill/>
            <a:ln w="9525" cap="flat" cmpd="sng" algn="ctr">
              <a:solidFill>
                <a:schemeClr val="tx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mtClean="0"/>
                <a:t>Điện thoại</a:t>
              </a:r>
              <a:endParaRPr kumimoji="0" lang="en-US" sz="1800" b="0" i="0" u="none" strike="noStrike" cap="none" normalizeH="0" baseline="0" smtClean="0">
                <a:ln>
                  <a:noFill/>
                </a:ln>
                <a:solidFill>
                  <a:schemeClr val="tx1"/>
                </a:solidFill>
                <a:effectLst/>
                <a:latin typeface="Arial" charset="0"/>
              </a:endParaRPr>
            </a:p>
          </p:txBody>
        </p:sp>
        <p:sp>
          <p:nvSpPr>
            <p:cNvPr id="3" name="Flowchart: Decision 2"/>
            <p:cNvSpPr/>
            <p:nvPr/>
          </p:nvSpPr>
          <p:spPr bwMode="auto">
            <a:xfrm>
              <a:off x="4248149" y="1919287"/>
              <a:ext cx="1390651" cy="838199"/>
            </a:xfrm>
            <a:prstGeom prst="flowChartDecision">
              <a:avLst/>
            </a:prstGeom>
            <a:noFill/>
            <a:ln w="9525" cap="flat" cmpd="sng" algn="ctr">
              <a:solidFill>
                <a:schemeClr val="tx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Dạy</a:t>
              </a:r>
            </a:p>
          </p:txBody>
        </p:sp>
        <p:cxnSp>
          <p:nvCxnSpPr>
            <p:cNvPr id="20" name="Straight Connector 19"/>
            <p:cNvCxnSpPr>
              <a:stCxn id="7" idx="4"/>
              <a:endCxn id="4" idx="0"/>
            </p:cNvCxnSpPr>
            <p:nvPr/>
          </p:nvCxnSpPr>
          <p:spPr bwMode="auto">
            <a:xfrm>
              <a:off x="1462087" y="1676400"/>
              <a:ext cx="1295400" cy="39528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a:stCxn id="15" idx="4"/>
              <a:endCxn id="4" idx="0"/>
            </p:cNvCxnSpPr>
            <p:nvPr/>
          </p:nvCxnSpPr>
          <p:spPr bwMode="auto">
            <a:xfrm flipH="1">
              <a:off x="2757487" y="1676400"/>
              <a:ext cx="862618" cy="3952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a:stCxn id="18" idx="0"/>
              <a:endCxn id="4" idx="1"/>
            </p:cNvCxnSpPr>
            <p:nvPr/>
          </p:nvCxnSpPr>
          <p:spPr bwMode="auto">
            <a:xfrm flipV="1">
              <a:off x="1558711" y="2338387"/>
              <a:ext cx="436776" cy="49291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25"/>
            <p:cNvCxnSpPr>
              <a:stCxn id="19" idx="0"/>
              <a:endCxn id="4" idx="2"/>
            </p:cNvCxnSpPr>
            <p:nvPr/>
          </p:nvCxnSpPr>
          <p:spPr bwMode="auto">
            <a:xfrm flipH="1" flipV="1">
              <a:off x="2757488" y="2605087"/>
              <a:ext cx="1147370" cy="22621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30"/>
            <p:cNvCxnSpPr>
              <a:stCxn id="3" idx="3"/>
              <a:endCxn id="6" idx="1"/>
            </p:cNvCxnSpPr>
            <p:nvPr/>
          </p:nvCxnSpPr>
          <p:spPr bwMode="auto">
            <a:xfrm>
              <a:off x="5638801" y="2338387"/>
              <a:ext cx="738187"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p:cNvCxnSpPr>
              <a:stCxn id="16" idx="4"/>
              <a:endCxn id="6" idx="0"/>
            </p:cNvCxnSpPr>
            <p:nvPr/>
          </p:nvCxnSpPr>
          <p:spPr bwMode="auto">
            <a:xfrm>
              <a:off x="5868814" y="1676400"/>
              <a:ext cx="1270173" cy="3952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stCxn id="17" idx="4"/>
              <a:endCxn id="6" idx="0"/>
            </p:cNvCxnSpPr>
            <p:nvPr/>
          </p:nvCxnSpPr>
          <p:spPr bwMode="auto">
            <a:xfrm flipH="1">
              <a:off x="7138987" y="1676400"/>
              <a:ext cx="563707" cy="3952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a:stCxn id="14" idx="0"/>
              <a:endCxn id="6" idx="2"/>
            </p:cNvCxnSpPr>
            <p:nvPr/>
          </p:nvCxnSpPr>
          <p:spPr bwMode="auto">
            <a:xfrm flipH="1" flipV="1">
              <a:off x="7138987" y="2605087"/>
              <a:ext cx="210924" cy="25955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Arrow Connector 38"/>
            <p:cNvCxnSpPr/>
            <p:nvPr/>
          </p:nvCxnSpPr>
          <p:spPr bwMode="auto">
            <a:xfrm>
              <a:off x="4742312" y="1874044"/>
              <a:ext cx="380999"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3547765" y="1969055"/>
              <a:ext cx="312906" cy="369332"/>
            </a:xfrm>
            <a:prstGeom prst="rect">
              <a:avLst/>
            </a:prstGeom>
            <a:noFill/>
          </p:spPr>
          <p:txBody>
            <a:bodyPr wrap="none" rtlCol="0">
              <a:spAutoFit/>
            </a:bodyPr>
            <a:lstStyle/>
            <a:p>
              <a:r>
                <a:rPr lang="en-US" smtClean="0"/>
                <a:t>n</a:t>
              </a:r>
              <a:endParaRPr lang="en-US"/>
            </a:p>
          </p:txBody>
        </p:sp>
        <p:sp>
          <p:nvSpPr>
            <p:cNvPr id="41" name="TextBox 40"/>
            <p:cNvSpPr txBox="1"/>
            <p:nvPr/>
          </p:nvSpPr>
          <p:spPr>
            <a:xfrm>
              <a:off x="6077362" y="1988105"/>
              <a:ext cx="312906" cy="369332"/>
            </a:xfrm>
            <a:prstGeom prst="rect">
              <a:avLst/>
            </a:prstGeom>
            <a:noFill/>
          </p:spPr>
          <p:txBody>
            <a:bodyPr wrap="none" rtlCol="0">
              <a:spAutoFit/>
            </a:bodyPr>
            <a:lstStyle/>
            <a:p>
              <a:r>
                <a:rPr lang="en-US" smtClean="0"/>
                <a:t>1</a:t>
              </a:r>
              <a:endParaRPr lang="en-US"/>
            </a:p>
          </p:txBody>
        </p:sp>
        <p:cxnSp>
          <p:nvCxnSpPr>
            <p:cNvPr id="98" name="Straight Connector 97"/>
            <p:cNvCxnSpPr>
              <a:stCxn id="4" idx="3"/>
              <a:endCxn id="3" idx="1"/>
            </p:cNvCxnSpPr>
            <p:nvPr/>
          </p:nvCxnSpPr>
          <p:spPr bwMode="auto">
            <a:xfrm>
              <a:off x="3519488" y="2338387"/>
              <a:ext cx="72866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6" name="Content Placeholder 2"/>
          <p:cNvSpPr txBox="1">
            <a:spLocks/>
          </p:cNvSpPr>
          <p:nvPr/>
        </p:nvSpPr>
        <p:spPr bwMode="auto">
          <a:xfrm>
            <a:off x="228599" y="956771"/>
            <a:ext cx="2456205" cy="49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gn="just"/>
            <a:r>
              <a:rPr lang="en-US" sz="2000" b="1" smtClean="0"/>
              <a:t>Mô hình ER:</a:t>
            </a:r>
          </a:p>
          <a:p>
            <a:pPr marL="0" indent="0" algn="just">
              <a:buFont typeface="Wingdings" pitchFamily="2" charset="2"/>
              <a:buNone/>
            </a:pPr>
            <a:endParaRPr lang="en-US" sz="2000" b="1" smtClean="0"/>
          </a:p>
        </p:txBody>
      </p:sp>
    </p:spTree>
    <p:extLst>
      <p:ext uri="{BB962C8B-B14F-4D97-AF65-F5344CB8AC3E}">
        <p14:creationId xmlns:p14="http://schemas.microsoft.com/office/powerpoint/2010/main" val="888627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1 b</a:t>
            </a:r>
            <a:endParaRPr lang="en-US"/>
          </a:p>
        </p:txBody>
      </p:sp>
      <p:sp>
        <p:nvSpPr>
          <p:cNvPr id="58" name="Content Placeholder 2"/>
          <p:cNvSpPr txBox="1">
            <a:spLocks/>
          </p:cNvSpPr>
          <p:nvPr/>
        </p:nvSpPr>
        <p:spPr bwMode="auto">
          <a:xfrm>
            <a:off x="228600" y="956771"/>
            <a:ext cx="2362200" cy="49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gn="just"/>
            <a:r>
              <a:rPr lang="en-US" sz="2000" b="1" smtClean="0"/>
              <a:t>Mô hình ER:</a:t>
            </a:r>
          </a:p>
          <a:p>
            <a:pPr marL="0" indent="0" algn="just">
              <a:buFont typeface="Wingdings" pitchFamily="2" charset="2"/>
              <a:buNone/>
            </a:pPr>
            <a:endParaRPr lang="en-US" sz="2200" smtClean="0"/>
          </a:p>
        </p:txBody>
      </p:sp>
      <p:grpSp>
        <p:nvGrpSpPr>
          <p:cNvPr id="8" name="Group 7"/>
          <p:cNvGrpSpPr/>
          <p:nvPr/>
        </p:nvGrpSpPr>
        <p:grpSpPr>
          <a:xfrm>
            <a:off x="1528967" y="2053630"/>
            <a:ext cx="6781800" cy="1958949"/>
            <a:chOff x="2362200" y="1012851"/>
            <a:chExt cx="6781800" cy="1958949"/>
          </a:xfrm>
        </p:grpSpPr>
        <p:grpSp>
          <p:nvGrpSpPr>
            <p:cNvPr id="60" name="Group 59"/>
            <p:cNvGrpSpPr/>
            <p:nvPr/>
          </p:nvGrpSpPr>
          <p:grpSpPr>
            <a:xfrm>
              <a:off x="2362200" y="1012851"/>
              <a:ext cx="6781800" cy="1958949"/>
              <a:chOff x="605038" y="1143000"/>
              <a:chExt cx="7994622" cy="2255044"/>
            </a:xfrm>
          </p:grpSpPr>
          <p:sp>
            <p:nvSpPr>
              <p:cNvPr id="61" name="Rectangle 60"/>
              <p:cNvSpPr/>
              <p:nvPr/>
            </p:nvSpPr>
            <p:spPr bwMode="auto">
              <a:xfrm>
                <a:off x="1995487" y="2071687"/>
                <a:ext cx="1524000" cy="533400"/>
              </a:xfrm>
              <a:prstGeom prst="rect">
                <a:avLst/>
              </a:prstGeom>
              <a:noFill/>
              <a:ln w="9525" cap="flat" cmpd="sng" algn="ctr">
                <a:solidFill>
                  <a:schemeClr val="tx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Giáo</a:t>
                </a:r>
                <a:r>
                  <a:rPr kumimoji="0" lang="en-US" sz="2000" b="0" i="0" u="none" strike="noStrike" cap="none" normalizeH="0" smtClean="0">
                    <a:ln>
                      <a:noFill/>
                    </a:ln>
                    <a:solidFill>
                      <a:schemeClr val="tx1"/>
                    </a:solidFill>
                    <a:effectLst/>
                    <a:latin typeface="Arial" charset="0"/>
                  </a:rPr>
                  <a:t> viên</a:t>
                </a:r>
                <a:endParaRPr kumimoji="0" lang="en-US" sz="2000" b="0" i="0" u="none" strike="noStrike" cap="none" normalizeH="0" baseline="0" smtClean="0">
                  <a:ln>
                    <a:noFill/>
                  </a:ln>
                  <a:solidFill>
                    <a:schemeClr val="tx1"/>
                  </a:solidFill>
                  <a:effectLst/>
                  <a:latin typeface="Arial" charset="0"/>
                </a:endParaRPr>
              </a:p>
            </p:txBody>
          </p:sp>
          <p:sp>
            <p:nvSpPr>
              <p:cNvPr id="62" name="Rectangle 61"/>
              <p:cNvSpPr/>
              <p:nvPr/>
            </p:nvSpPr>
            <p:spPr bwMode="auto">
              <a:xfrm>
                <a:off x="6376987" y="2071687"/>
                <a:ext cx="1524000" cy="533400"/>
              </a:xfrm>
              <a:prstGeom prst="rect">
                <a:avLst/>
              </a:prstGeom>
              <a:noFill/>
              <a:ln w="9525" cap="flat" cmpd="sng" algn="ctr">
                <a:solidFill>
                  <a:schemeClr val="tx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Môn</a:t>
                </a:r>
                <a:r>
                  <a:rPr kumimoji="0" lang="en-US" sz="2000" b="0" i="0" u="none" strike="noStrike" cap="none" normalizeH="0" smtClean="0">
                    <a:ln>
                      <a:noFill/>
                    </a:ln>
                    <a:solidFill>
                      <a:schemeClr val="tx1"/>
                    </a:solidFill>
                    <a:effectLst/>
                    <a:latin typeface="Arial" charset="0"/>
                  </a:rPr>
                  <a:t> học</a:t>
                </a:r>
                <a:endParaRPr kumimoji="0" lang="en-US" sz="2000" b="0" i="0" u="none" strike="noStrike" cap="none" normalizeH="0" baseline="0" smtClean="0">
                  <a:ln>
                    <a:noFill/>
                  </a:ln>
                  <a:solidFill>
                    <a:schemeClr val="tx1"/>
                  </a:solidFill>
                  <a:effectLst/>
                  <a:latin typeface="Arial" charset="0"/>
                </a:endParaRPr>
              </a:p>
            </p:txBody>
          </p:sp>
          <p:sp>
            <p:nvSpPr>
              <p:cNvPr id="63" name="Oval 62"/>
              <p:cNvSpPr/>
              <p:nvPr/>
            </p:nvSpPr>
            <p:spPr bwMode="auto">
              <a:xfrm>
                <a:off x="700087" y="1143000"/>
                <a:ext cx="1524000" cy="533400"/>
              </a:xfrm>
              <a:prstGeom prst="ellipse">
                <a:avLst/>
              </a:prstGeom>
              <a:noFill/>
              <a:ln w="9525" cap="flat" cmpd="sng" algn="ctr">
                <a:solidFill>
                  <a:schemeClr val="tx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sng" strike="noStrike" cap="none" normalizeH="0" baseline="0" smtClean="0">
                    <a:ln>
                      <a:noFill/>
                    </a:ln>
                    <a:solidFill>
                      <a:schemeClr val="tx1"/>
                    </a:solidFill>
                    <a:effectLst/>
                    <a:latin typeface="Arial" charset="0"/>
                  </a:rPr>
                  <a:t>Mã</a:t>
                </a:r>
                <a:r>
                  <a:rPr kumimoji="0" lang="en-US" sz="1800" b="0" i="0" u="sng" strike="noStrike" cap="none" normalizeH="0" smtClean="0">
                    <a:ln>
                      <a:noFill/>
                    </a:ln>
                    <a:solidFill>
                      <a:schemeClr val="tx1"/>
                    </a:solidFill>
                    <a:effectLst/>
                    <a:latin typeface="Arial" charset="0"/>
                  </a:rPr>
                  <a:t> GV</a:t>
                </a:r>
                <a:endParaRPr kumimoji="0" lang="en-US" sz="1800" b="0" i="0" u="sng" strike="noStrike" cap="none" normalizeH="0" baseline="0" smtClean="0">
                  <a:ln>
                    <a:noFill/>
                  </a:ln>
                  <a:solidFill>
                    <a:schemeClr val="tx1"/>
                  </a:solidFill>
                  <a:effectLst/>
                  <a:latin typeface="Arial" charset="0"/>
                </a:endParaRPr>
              </a:p>
            </p:txBody>
          </p:sp>
          <p:sp>
            <p:nvSpPr>
              <p:cNvPr id="64" name="Oval 63"/>
              <p:cNvSpPr/>
              <p:nvPr/>
            </p:nvSpPr>
            <p:spPr bwMode="auto">
              <a:xfrm>
                <a:off x="6832950" y="2864644"/>
                <a:ext cx="1739485" cy="533400"/>
              </a:xfrm>
              <a:prstGeom prst="ellipse">
                <a:avLst/>
              </a:prstGeom>
              <a:noFill/>
              <a:ln w="9525" cap="flat" cmpd="sng" algn="ctr">
                <a:solidFill>
                  <a:schemeClr val="tx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Số</a:t>
                </a:r>
                <a:r>
                  <a:rPr kumimoji="0" lang="en-US" sz="1800" b="0" i="0" u="none" strike="noStrike" cap="none" normalizeH="0" smtClean="0">
                    <a:ln>
                      <a:noFill/>
                    </a:ln>
                    <a:solidFill>
                      <a:schemeClr val="tx1"/>
                    </a:solidFill>
                    <a:effectLst/>
                    <a:latin typeface="Arial" charset="0"/>
                  </a:rPr>
                  <a:t> ĐVHT</a:t>
                </a:r>
                <a:endParaRPr kumimoji="0" lang="en-US" sz="1800" b="0" i="0" u="none" strike="noStrike" cap="none" normalizeH="0" baseline="0" smtClean="0">
                  <a:ln>
                    <a:noFill/>
                  </a:ln>
                  <a:solidFill>
                    <a:schemeClr val="tx1"/>
                  </a:solidFill>
                  <a:effectLst/>
                  <a:latin typeface="Arial" charset="0"/>
                </a:endParaRPr>
              </a:p>
            </p:txBody>
          </p:sp>
          <p:sp>
            <p:nvSpPr>
              <p:cNvPr id="65" name="Oval 64"/>
              <p:cNvSpPr/>
              <p:nvPr/>
            </p:nvSpPr>
            <p:spPr bwMode="auto">
              <a:xfrm>
                <a:off x="2724149" y="1143000"/>
                <a:ext cx="1791914" cy="533400"/>
              </a:xfrm>
              <a:prstGeom prst="ellipse">
                <a:avLst/>
              </a:prstGeom>
              <a:noFill/>
              <a:ln w="9525" cap="flat" cmpd="sng" algn="ctr">
                <a:solidFill>
                  <a:schemeClr val="tx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Tên</a:t>
                </a:r>
                <a:r>
                  <a:rPr kumimoji="0" lang="en-US" sz="1800" b="0" i="0" u="none" strike="noStrike" cap="none" normalizeH="0" smtClean="0">
                    <a:ln>
                      <a:noFill/>
                    </a:ln>
                    <a:solidFill>
                      <a:schemeClr val="tx1"/>
                    </a:solidFill>
                    <a:effectLst/>
                    <a:latin typeface="Arial" charset="0"/>
                  </a:rPr>
                  <a:t> GV</a:t>
                </a:r>
                <a:endParaRPr kumimoji="0" lang="en-US" sz="1800" b="0" i="0" u="none" strike="noStrike" cap="none" normalizeH="0" baseline="0" smtClean="0">
                  <a:ln>
                    <a:noFill/>
                  </a:ln>
                  <a:solidFill>
                    <a:schemeClr val="tx1"/>
                  </a:solidFill>
                  <a:effectLst/>
                  <a:latin typeface="Arial" charset="0"/>
                </a:endParaRPr>
              </a:p>
            </p:txBody>
          </p:sp>
          <p:sp>
            <p:nvSpPr>
              <p:cNvPr id="66" name="Oval 65"/>
              <p:cNvSpPr/>
              <p:nvPr/>
            </p:nvSpPr>
            <p:spPr bwMode="auto">
              <a:xfrm>
                <a:off x="5009182" y="1143000"/>
                <a:ext cx="1719262" cy="533400"/>
              </a:xfrm>
              <a:prstGeom prst="ellipse">
                <a:avLst/>
              </a:prstGeom>
              <a:noFill/>
              <a:ln w="9525" cap="flat" cmpd="sng" algn="ctr">
                <a:solidFill>
                  <a:schemeClr val="tx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sng" strike="noStrike" cap="none" normalizeH="0" baseline="0" smtClean="0">
                    <a:ln>
                      <a:noFill/>
                    </a:ln>
                    <a:solidFill>
                      <a:schemeClr val="tx1"/>
                    </a:solidFill>
                    <a:effectLst/>
                    <a:latin typeface="Arial" charset="0"/>
                  </a:rPr>
                  <a:t>Mã</a:t>
                </a:r>
                <a:r>
                  <a:rPr kumimoji="0" lang="en-US" sz="1800" b="0" i="0" u="sng" strike="noStrike" cap="none" normalizeH="0" smtClean="0">
                    <a:ln>
                      <a:noFill/>
                    </a:ln>
                    <a:solidFill>
                      <a:schemeClr val="tx1"/>
                    </a:solidFill>
                    <a:effectLst/>
                    <a:latin typeface="Arial" charset="0"/>
                  </a:rPr>
                  <a:t> MH</a:t>
                </a:r>
                <a:endParaRPr kumimoji="0" lang="en-US" sz="1800" b="0" i="0" u="sng" strike="noStrike" cap="none" normalizeH="0" baseline="0" smtClean="0">
                  <a:ln>
                    <a:noFill/>
                  </a:ln>
                  <a:solidFill>
                    <a:schemeClr val="tx1"/>
                  </a:solidFill>
                  <a:effectLst/>
                  <a:latin typeface="Arial" charset="0"/>
                </a:endParaRPr>
              </a:p>
            </p:txBody>
          </p:sp>
          <p:sp>
            <p:nvSpPr>
              <p:cNvPr id="67" name="Oval 66"/>
              <p:cNvSpPr/>
              <p:nvPr/>
            </p:nvSpPr>
            <p:spPr bwMode="auto">
              <a:xfrm>
                <a:off x="6805727" y="1143000"/>
                <a:ext cx="1793933" cy="533400"/>
              </a:xfrm>
              <a:prstGeom prst="ellipse">
                <a:avLst/>
              </a:prstGeom>
              <a:noFill/>
              <a:ln w="9525" cap="flat" cmpd="sng" algn="ctr">
                <a:solidFill>
                  <a:schemeClr val="tx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Tên</a:t>
                </a:r>
                <a:r>
                  <a:rPr kumimoji="0" lang="en-US" sz="1800" b="0" i="0" u="none" strike="noStrike" cap="none" normalizeH="0" smtClean="0">
                    <a:ln>
                      <a:noFill/>
                    </a:ln>
                    <a:solidFill>
                      <a:schemeClr val="tx1"/>
                    </a:solidFill>
                    <a:effectLst/>
                    <a:latin typeface="Arial" charset="0"/>
                  </a:rPr>
                  <a:t> MH</a:t>
                </a:r>
                <a:endParaRPr kumimoji="0" lang="en-US" sz="1800" b="0" i="0" u="none" strike="noStrike" cap="none" normalizeH="0" baseline="0" smtClean="0">
                  <a:ln>
                    <a:noFill/>
                  </a:ln>
                  <a:solidFill>
                    <a:schemeClr val="tx1"/>
                  </a:solidFill>
                  <a:effectLst/>
                  <a:latin typeface="Arial" charset="0"/>
                </a:endParaRPr>
              </a:p>
            </p:txBody>
          </p:sp>
          <p:sp>
            <p:nvSpPr>
              <p:cNvPr id="68" name="Oval 67"/>
              <p:cNvSpPr/>
              <p:nvPr/>
            </p:nvSpPr>
            <p:spPr bwMode="auto">
              <a:xfrm>
                <a:off x="605038" y="2831306"/>
                <a:ext cx="1524000" cy="533400"/>
              </a:xfrm>
              <a:prstGeom prst="ellipse">
                <a:avLst/>
              </a:prstGeom>
              <a:noFill/>
              <a:ln w="9525" cap="flat" cmpd="sng" algn="ctr">
                <a:solidFill>
                  <a:schemeClr val="tx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mtClean="0"/>
                  <a:t>Địa chỉ</a:t>
                </a:r>
                <a:endParaRPr kumimoji="0" lang="en-US" sz="1800" b="0" i="0" u="none" strike="noStrike" cap="none" normalizeH="0" baseline="0" smtClean="0">
                  <a:ln>
                    <a:noFill/>
                  </a:ln>
                  <a:solidFill>
                    <a:schemeClr val="tx1"/>
                  </a:solidFill>
                  <a:effectLst/>
                  <a:latin typeface="Arial" charset="0"/>
                </a:endParaRPr>
              </a:p>
            </p:txBody>
          </p:sp>
          <p:sp>
            <p:nvSpPr>
              <p:cNvPr id="69" name="Oval 68"/>
              <p:cNvSpPr/>
              <p:nvPr/>
            </p:nvSpPr>
            <p:spPr bwMode="auto">
              <a:xfrm>
                <a:off x="2221928" y="2831306"/>
                <a:ext cx="2168170" cy="533400"/>
              </a:xfrm>
              <a:prstGeom prst="ellipse">
                <a:avLst/>
              </a:prstGeom>
              <a:noFill/>
              <a:ln w="9525" cap="flat" cmpd="sng" algn="ctr">
                <a:solidFill>
                  <a:schemeClr val="tx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mtClean="0"/>
                  <a:t>Điện thoại</a:t>
                </a:r>
                <a:endParaRPr kumimoji="0" lang="en-US" sz="1800" b="0" i="0" u="none" strike="noStrike" cap="none" normalizeH="0" baseline="0" smtClean="0">
                  <a:ln>
                    <a:noFill/>
                  </a:ln>
                  <a:solidFill>
                    <a:schemeClr val="tx1"/>
                  </a:solidFill>
                  <a:effectLst/>
                  <a:latin typeface="Arial" charset="0"/>
                </a:endParaRPr>
              </a:p>
            </p:txBody>
          </p:sp>
          <p:sp>
            <p:nvSpPr>
              <p:cNvPr id="70" name="Flowchart: Decision 69"/>
              <p:cNvSpPr/>
              <p:nvPr/>
            </p:nvSpPr>
            <p:spPr bwMode="auto">
              <a:xfrm>
                <a:off x="4248149" y="1919287"/>
                <a:ext cx="1390651" cy="838199"/>
              </a:xfrm>
              <a:prstGeom prst="flowChartDecision">
                <a:avLst/>
              </a:prstGeom>
              <a:noFill/>
              <a:ln w="9525" cap="flat" cmpd="sng" algn="ctr">
                <a:solidFill>
                  <a:schemeClr val="tx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Dạy</a:t>
                </a:r>
              </a:p>
            </p:txBody>
          </p:sp>
          <p:cxnSp>
            <p:nvCxnSpPr>
              <p:cNvPr id="71" name="Straight Connector 70"/>
              <p:cNvCxnSpPr>
                <a:stCxn id="63" idx="4"/>
                <a:endCxn id="61" idx="0"/>
              </p:cNvCxnSpPr>
              <p:nvPr/>
            </p:nvCxnSpPr>
            <p:spPr bwMode="auto">
              <a:xfrm>
                <a:off x="1462087" y="1676400"/>
                <a:ext cx="1295400" cy="39528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71"/>
              <p:cNvCxnSpPr>
                <a:stCxn id="65" idx="4"/>
                <a:endCxn id="61" idx="0"/>
              </p:cNvCxnSpPr>
              <p:nvPr/>
            </p:nvCxnSpPr>
            <p:spPr bwMode="auto">
              <a:xfrm flipH="1">
                <a:off x="2757487" y="1676400"/>
                <a:ext cx="862618" cy="3952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Connector 72"/>
              <p:cNvCxnSpPr>
                <a:stCxn id="68" idx="0"/>
                <a:endCxn id="61" idx="1"/>
              </p:cNvCxnSpPr>
              <p:nvPr/>
            </p:nvCxnSpPr>
            <p:spPr bwMode="auto">
              <a:xfrm flipV="1">
                <a:off x="1367038" y="2338387"/>
                <a:ext cx="628449" cy="49291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87"/>
              <p:cNvCxnSpPr>
                <a:stCxn id="69" idx="0"/>
                <a:endCxn id="61" idx="2"/>
              </p:cNvCxnSpPr>
              <p:nvPr/>
            </p:nvCxnSpPr>
            <p:spPr bwMode="auto">
              <a:xfrm flipH="1" flipV="1">
                <a:off x="2757487" y="2605087"/>
                <a:ext cx="548526" cy="22621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 name="Straight Connector 95"/>
              <p:cNvCxnSpPr>
                <a:stCxn id="70" idx="3"/>
                <a:endCxn id="62" idx="1"/>
              </p:cNvCxnSpPr>
              <p:nvPr/>
            </p:nvCxnSpPr>
            <p:spPr bwMode="auto">
              <a:xfrm>
                <a:off x="5638801" y="2338387"/>
                <a:ext cx="738187"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7" name="Straight Connector 96"/>
              <p:cNvCxnSpPr>
                <a:stCxn id="66" idx="4"/>
                <a:endCxn id="62" idx="0"/>
              </p:cNvCxnSpPr>
              <p:nvPr/>
            </p:nvCxnSpPr>
            <p:spPr bwMode="auto">
              <a:xfrm>
                <a:off x="5868814" y="1676400"/>
                <a:ext cx="1270173" cy="3952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Straight Connector 98"/>
              <p:cNvCxnSpPr>
                <a:stCxn id="67" idx="4"/>
                <a:endCxn id="62" idx="0"/>
              </p:cNvCxnSpPr>
              <p:nvPr/>
            </p:nvCxnSpPr>
            <p:spPr bwMode="auto">
              <a:xfrm flipH="1">
                <a:off x="7138987" y="1676400"/>
                <a:ext cx="563707" cy="3952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 name="Straight Connector 100"/>
              <p:cNvCxnSpPr>
                <a:stCxn id="64" idx="0"/>
                <a:endCxn id="62" idx="2"/>
              </p:cNvCxnSpPr>
              <p:nvPr/>
            </p:nvCxnSpPr>
            <p:spPr bwMode="auto">
              <a:xfrm flipH="1" flipV="1">
                <a:off x="7138987" y="2605087"/>
                <a:ext cx="563706" cy="25955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Straight Arrow Connector 101"/>
              <p:cNvCxnSpPr/>
              <p:nvPr/>
            </p:nvCxnSpPr>
            <p:spPr bwMode="auto">
              <a:xfrm>
                <a:off x="4742312" y="1874044"/>
                <a:ext cx="380999"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3" name="TextBox 102"/>
              <p:cNvSpPr txBox="1"/>
              <p:nvPr/>
            </p:nvSpPr>
            <p:spPr>
              <a:xfrm>
                <a:off x="3547765" y="1969055"/>
                <a:ext cx="312906" cy="369332"/>
              </a:xfrm>
              <a:prstGeom prst="rect">
                <a:avLst/>
              </a:prstGeom>
              <a:noFill/>
            </p:spPr>
            <p:txBody>
              <a:bodyPr wrap="none" rtlCol="0">
                <a:spAutoFit/>
              </a:bodyPr>
              <a:lstStyle/>
              <a:p>
                <a:r>
                  <a:rPr lang="en-US" smtClean="0"/>
                  <a:t>n</a:t>
                </a:r>
                <a:endParaRPr lang="en-US"/>
              </a:p>
            </p:txBody>
          </p:sp>
          <p:sp>
            <p:nvSpPr>
              <p:cNvPr id="104" name="TextBox 103"/>
              <p:cNvSpPr txBox="1"/>
              <p:nvPr/>
            </p:nvSpPr>
            <p:spPr>
              <a:xfrm>
                <a:off x="6021404" y="1988105"/>
                <a:ext cx="368865" cy="425157"/>
              </a:xfrm>
              <a:prstGeom prst="rect">
                <a:avLst/>
              </a:prstGeom>
              <a:noFill/>
            </p:spPr>
            <p:txBody>
              <a:bodyPr wrap="none" rtlCol="0">
                <a:spAutoFit/>
              </a:bodyPr>
              <a:lstStyle/>
              <a:p>
                <a:r>
                  <a:rPr lang="en-US" smtClean="0"/>
                  <a:t>n</a:t>
                </a:r>
                <a:endParaRPr lang="en-US"/>
              </a:p>
            </p:txBody>
          </p:sp>
          <p:cxnSp>
            <p:nvCxnSpPr>
              <p:cNvPr id="105" name="Straight Connector 104"/>
              <p:cNvCxnSpPr>
                <a:stCxn id="61" idx="3"/>
                <a:endCxn id="70" idx="1"/>
              </p:cNvCxnSpPr>
              <p:nvPr/>
            </p:nvCxnSpPr>
            <p:spPr bwMode="auto">
              <a:xfrm>
                <a:off x="3519488" y="2338387"/>
                <a:ext cx="72866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Oval 29"/>
            <p:cNvSpPr/>
            <p:nvPr/>
          </p:nvSpPr>
          <p:spPr bwMode="auto">
            <a:xfrm>
              <a:off x="5679904" y="2508437"/>
              <a:ext cx="1686273" cy="463363"/>
            </a:xfrm>
            <a:prstGeom prst="ellipse">
              <a:avLst/>
            </a:prstGeom>
            <a:noFill/>
            <a:ln w="9525" cap="flat" cmpd="sng" algn="ctr">
              <a:solidFill>
                <a:schemeClr val="tx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Thời</a:t>
              </a:r>
              <a:r>
                <a:rPr kumimoji="0" lang="en-US" sz="1800" b="0" i="0" u="none" strike="noStrike" cap="none" normalizeH="0" smtClean="0">
                  <a:ln>
                    <a:noFill/>
                  </a:ln>
                  <a:solidFill>
                    <a:schemeClr val="tx1"/>
                  </a:solidFill>
                  <a:effectLst/>
                  <a:latin typeface="Arial" charset="0"/>
                </a:rPr>
                <a:t> gian</a:t>
              </a:r>
              <a:endParaRPr kumimoji="0" lang="en-US" sz="1800" b="0" i="0" u="none" strike="noStrike" cap="none" normalizeH="0" baseline="0" smtClean="0">
                <a:ln>
                  <a:noFill/>
                </a:ln>
                <a:solidFill>
                  <a:schemeClr val="tx1"/>
                </a:solidFill>
                <a:effectLst/>
                <a:latin typeface="Arial" charset="0"/>
              </a:endParaRPr>
            </a:p>
          </p:txBody>
        </p:sp>
        <p:cxnSp>
          <p:nvCxnSpPr>
            <p:cNvPr id="6" name="Straight Connector 5"/>
            <p:cNvCxnSpPr>
              <a:stCxn id="30" idx="0"/>
              <a:endCxn id="70" idx="2"/>
            </p:cNvCxnSpPr>
            <p:nvPr/>
          </p:nvCxnSpPr>
          <p:spPr bwMode="auto">
            <a:xfrm flipH="1" flipV="1">
              <a:off x="6042476" y="2415350"/>
              <a:ext cx="480565" cy="9308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3436685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2</a:t>
            </a:r>
            <a:endParaRPr lang="en-US"/>
          </a:p>
        </p:txBody>
      </p:sp>
      <p:grpSp>
        <p:nvGrpSpPr>
          <p:cNvPr id="5" name="Group 4"/>
          <p:cNvGrpSpPr/>
          <p:nvPr/>
        </p:nvGrpSpPr>
        <p:grpSpPr>
          <a:xfrm>
            <a:off x="319299" y="1093653"/>
            <a:ext cx="8564883" cy="5721206"/>
            <a:chOff x="129320" y="427181"/>
            <a:chExt cx="8564883" cy="5721206"/>
          </a:xfrm>
        </p:grpSpPr>
        <p:sp>
          <p:nvSpPr>
            <p:cNvPr id="4" name="Rectangle 3"/>
            <p:cNvSpPr/>
            <p:nvPr/>
          </p:nvSpPr>
          <p:spPr bwMode="auto">
            <a:xfrm>
              <a:off x="1995487" y="2071687"/>
              <a:ext cx="1524000" cy="533400"/>
            </a:xfrm>
            <a:prstGeom prst="rect">
              <a:avLst/>
            </a:prstGeom>
            <a:noFill/>
            <a:ln w="9525" cap="flat" cmpd="sng" algn="ctr">
              <a:solidFill>
                <a:schemeClr val="tx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Sinh</a:t>
              </a:r>
              <a:r>
                <a:rPr kumimoji="0" lang="en-US" sz="2000" b="0" i="0" u="none" strike="noStrike" cap="none" normalizeH="0" smtClean="0">
                  <a:ln>
                    <a:noFill/>
                  </a:ln>
                  <a:solidFill>
                    <a:schemeClr val="tx1"/>
                  </a:solidFill>
                  <a:effectLst/>
                  <a:latin typeface="Arial" charset="0"/>
                </a:rPr>
                <a:t> viên</a:t>
              </a:r>
              <a:endParaRPr kumimoji="0" lang="en-US" sz="2000" b="0"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6376986" y="2071687"/>
              <a:ext cx="2317217" cy="533400"/>
            </a:xfrm>
            <a:prstGeom prst="rect">
              <a:avLst/>
            </a:prstGeom>
            <a:noFill/>
            <a:ln w="9525" cap="flat" cmpd="sng" algn="ctr">
              <a:solidFill>
                <a:schemeClr val="tx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endParaRPr>
            </a:p>
          </p:txBody>
        </p:sp>
        <p:sp>
          <p:nvSpPr>
            <p:cNvPr id="7" name="Oval 6"/>
            <p:cNvSpPr/>
            <p:nvPr/>
          </p:nvSpPr>
          <p:spPr bwMode="auto">
            <a:xfrm>
              <a:off x="700087" y="1143000"/>
              <a:ext cx="1524000" cy="533400"/>
            </a:xfrm>
            <a:prstGeom prst="ellipse">
              <a:avLst/>
            </a:prstGeom>
            <a:noFill/>
            <a:ln w="9525" cap="flat" cmpd="sng" algn="ctr">
              <a:solidFill>
                <a:schemeClr val="tx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sng" strike="noStrike" cap="none" normalizeH="0" baseline="0" dirty="0" err="1" smtClean="0">
                  <a:ln>
                    <a:noFill/>
                  </a:ln>
                  <a:solidFill>
                    <a:schemeClr val="tx1"/>
                  </a:solidFill>
                  <a:effectLst/>
                  <a:latin typeface="Arial" charset="0"/>
                </a:rPr>
                <a:t>Mã</a:t>
              </a:r>
              <a:r>
                <a:rPr kumimoji="0" lang="en-US" sz="1800" b="0" i="0" u="sng" strike="noStrike" cap="none" normalizeH="0" dirty="0" smtClean="0">
                  <a:ln>
                    <a:noFill/>
                  </a:ln>
                  <a:solidFill>
                    <a:schemeClr val="tx1"/>
                  </a:solidFill>
                  <a:effectLst/>
                  <a:latin typeface="Arial" charset="0"/>
                </a:rPr>
                <a:t> SV</a:t>
              </a:r>
              <a:endParaRPr kumimoji="0" lang="en-US" sz="1800" b="0" i="0" u="sng" strike="noStrike" cap="none" normalizeH="0" baseline="0" dirty="0" smtClean="0">
                <a:ln>
                  <a:noFill/>
                </a:ln>
                <a:solidFill>
                  <a:schemeClr val="tx1"/>
                </a:solidFill>
                <a:effectLst/>
                <a:latin typeface="Arial" charset="0"/>
              </a:endParaRPr>
            </a:p>
          </p:txBody>
        </p:sp>
        <p:sp>
          <p:nvSpPr>
            <p:cNvPr id="15" name="Oval 14"/>
            <p:cNvSpPr/>
            <p:nvPr/>
          </p:nvSpPr>
          <p:spPr bwMode="auto">
            <a:xfrm>
              <a:off x="2417335" y="1143000"/>
              <a:ext cx="1830814" cy="533400"/>
            </a:xfrm>
            <a:prstGeom prst="ellipse">
              <a:avLst/>
            </a:prstGeom>
            <a:noFill/>
            <a:ln w="9525" cap="flat" cmpd="sng" algn="ctr">
              <a:solidFill>
                <a:schemeClr val="tx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6508165" y="1143000"/>
              <a:ext cx="2054859" cy="533400"/>
            </a:xfrm>
            <a:prstGeom prst="ellipse">
              <a:avLst/>
            </a:prstGeom>
            <a:noFill/>
            <a:ln w="9525" cap="flat" cmpd="sng" algn="ctr">
              <a:solidFill>
                <a:schemeClr val="tx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sng" strike="noStrike" cap="none" normalizeH="0" baseline="0" smtClean="0">
                  <a:ln>
                    <a:noFill/>
                  </a:ln>
                  <a:solidFill>
                    <a:schemeClr val="tx1"/>
                  </a:solidFill>
                  <a:effectLst/>
                  <a:latin typeface="Arial" charset="0"/>
                </a:rPr>
                <a:t>Mã</a:t>
              </a:r>
              <a:r>
                <a:rPr kumimoji="0" lang="en-US" sz="1800" b="0" i="0" u="sng" strike="noStrike" cap="none" normalizeH="0" smtClean="0">
                  <a:ln>
                    <a:noFill/>
                  </a:ln>
                  <a:solidFill>
                    <a:schemeClr val="tx1"/>
                  </a:solidFill>
                  <a:effectLst/>
                  <a:latin typeface="Arial" charset="0"/>
                </a:rPr>
                <a:t> khoaCM</a:t>
              </a:r>
              <a:endParaRPr kumimoji="0" lang="en-US" sz="1800" b="0" i="0" u="sng" strike="noStrike" cap="none" normalizeH="0" baseline="0" smtClean="0">
                <a:ln>
                  <a:noFill/>
                </a:ln>
                <a:solidFill>
                  <a:schemeClr val="tx1"/>
                </a:solidFill>
                <a:effectLst/>
                <a:latin typeface="Arial" charset="0"/>
              </a:endParaRPr>
            </a:p>
          </p:txBody>
        </p:sp>
        <p:sp>
          <p:nvSpPr>
            <p:cNvPr id="17" name="Oval 16"/>
            <p:cNvSpPr/>
            <p:nvPr/>
          </p:nvSpPr>
          <p:spPr bwMode="auto">
            <a:xfrm>
              <a:off x="5100744" y="2856944"/>
              <a:ext cx="2330983" cy="533400"/>
            </a:xfrm>
            <a:prstGeom prst="ellipse">
              <a:avLst/>
            </a:prstGeom>
            <a:noFill/>
            <a:ln w="9525" cap="flat" cmpd="sng" algn="ctr">
              <a:solidFill>
                <a:schemeClr val="tx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129320" y="2044302"/>
              <a:ext cx="1524000" cy="533400"/>
            </a:xfrm>
            <a:prstGeom prst="ellipse">
              <a:avLst/>
            </a:prstGeom>
            <a:noFill/>
            <a:ln w="9525" cap="flat" cmpd="sng" algn="ctr">
              <a:solidFill>
                <a:schemeClr val="tx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3085045" y="2831306"/>
              <a:ext cx="1785938" cy="533400"/>
            </a:xfrm>
            <a:prstGeom prst="ellipse">
              <a:avLst/>
            </a:prstGeom>
            <a:noFill/>
            <a:ln w="9525" cap="flat" cmpd="sng" algn="ctr">
              <a:solidFill>
                <a:schemeClr val="tx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mtClean="0"/>
                <a:t>Giới tính</a:t>
              </a:r>
              <a:endParaRPr kumimoji="0" lang="en-US" sz="1800" b="0" i="0" u="none" strike="noStrike" cap="none" normalizeH="0" baseline="0" smtClean="0">
                <a:ln>
                  <a:noFill/>
                </a:ln>
                <a:solidFill>
                  <a:schemeClr val="tx1"/>
                </a:solidFill>
                <a:effectLst/>
                <a:latin typeface="Arial" charset="0"/>
              </a:endParaRPr>
            </a:p>
          </p:txBody>
        </p:sp>
        <p:sp>
          <p:nvSpPr>
            <p:cNvPr id="3" name="Flowchart: Decision 2"/>
            <p:cNvSpPr/>
            <p:nvPr/>
          </p:nvSpPr>
          <p:spPr bwMode="auto">
            <a:xfrm>
              <a:off x="4094055" y="1919287"/>
              <a:ext cx="1697145" cy="838200"/>
            </a:xfrm>
            <a:prstGeom prst="flowChartDecision">
              <a:avLst/>
            </a:prstGeom>
            <a:noFill/>
            <a:ln w="9525" cap="flat" cmpd="sng" algn="ctr">
              <a:solidFill>
                <a:schemeClr val="tx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cxnSp>
          <p:nvCxnSpPr>
            <p:cNvPr id="20" name="Straight Connector 19"/>
            <p:cNvCxnSpPr>
              <a:stCxn id="7" idx="4"/>
              <a:endCxn id="4" idx="0"/>
            </p:cNvCxnSpPr>
            <p:nvPr/>
          </p:nvCxnSpPr>
          <p:spPr bwMode="auto">
            <a:xfrm>
              <a:off x="1462087" y="1676400"/>
              <a:ext cx="1295400" cy="39528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a:stCxn id="15" idx="4"/>
              <a:endCxn id="4" idx="0"/>
            </p:cNvCxnSpPr>
            <p:nvPr/>
          </p:nvCxnSpPr>
          <p:spPr bwMode="auto">
            <a:xfrm flipH="1">
              <a:off x="2757487" y="1676400"/>
              <a:ext cx="575255" cy="39528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25"/>
            <p:cNvCxnSpPr>
              <a:stCxn id="19" idx="0"/>
              <a:endCxn id="4" idx="2"/>
            </p:cNvCxnSpPr>
            <p:nvPr/>
          </p:nvCxnSpPr>
          <p:spPr bwMode="auto">
            <a:xfrm flipH="1" flipV="1">
              <a:off x="2757487" y="2605087"/>
              <a:ext cx="1220527" cy="22621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30"/>
            <p:cNvCxnSpPr>
              <a:stCxn id="3" idx="3"/>
              <a:endCxn id="6" idx="1"/>
            </p:cNvCxnSpPr>
            <p:nvPr/>
          </p:nvCxnSpPr>
          <p:spPr bwMode="auto">
            <a:xfrm>
              <a:off x="5791200" y="2338387"/>
              <a:ext cx="58578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p:cNvCxnSpPr>
              <a:stCxn id="16" idx="4"/>
              <a:endCxn id="6" idx="0"/>
            </p:cNvCxnSpPr>
            <p:nvPr/>
          </p:nvCxnSpPr>
          <p:spPr bwMode="auto">
            <a:xfrm>
              <a:off x="7535595" y="1676400"/>
              <a:ext cx="0" cy="39528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stCxn id="17" idx="0"/>
              <a:endCxn id="6" idx="2"/>
            </p:cNvCxnSpPr>
            <p:nvPr/>
          </p:nvCxnSpPr>
          <p:spPr bwMode="auto">
            <a:xfrm flipV="1">
              <a:off x="6266236" y="2605087"/>
              <a:ext cx="1269359" cy="25185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Arrow Connector 38"/>
            <p:cNvCxnSpPr/>
            <p:nvPr/>
          </p:nvCxnSpPr>
          <p:spPr bwMode="auto">
            <a:xfrm>
              <a:off x="4838700" y="1874043"/>
              <a:ext cx="3810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3675940" y="1969055"/>
              <a:ext cx="184731" cy="369332"/>
            </a:xfrm>
            <a:prstGeom prst="rect">
              <a:avLst/>
            </a:prstGeom>
            <a:noFill/>
          </p:spPr>
          <p:txBody>
            <a:bodyPr wrap="none" rtlCol="0">
              <a:spAutoFit/>
            </a:bodyPr>
            <a:lstStyle/>
            <a:p>
              <a:endParaRPr lang="en-US" dirty="0"/>
            </a:p>
          </p:txBody>
        </p:sp>
        <p:sp>
          <p:nvSpPr>
            <p:cNvPr id="41" name="TextBox 40"/>
            <p:cNvSpPr txBox="1"/>
            <p:nvPr/>
          </p:nvSpPr>
          <p:spPr>
            <a:xfrm>
              <a:off x="6077362" y="1988105"/>
              <a:ext cx="312906" cy="369332"/>
            </a:xfrm>
            <a:prstGeom prst="rect">
              <a:avLst/>
            </a:prstGeom>
            <a:noFill/>
          </p:spPr>
          <p:txBody>
            <a:bodyPr wrap="none" rtlCol="0">
              <a:spAutoFit/>
            </a:bodyPr>
            <a:lstStyle/>
            <a:p>
              <a:r>
                <a:rPr lang="en-US" smtClean="0"/>
                <a:t>1</a:t>
              </a:r>
              <a:endParaRPr lang="en-US"/>
            </a:p>
          </p:txBody>
        </p:sp>
        <p:cxnSp>
          <p:nvCxnSpPr>
            <p:cNvPr id="98" name="Straight Connector 97"/>
            <p:cNvCxnSpPr>
              <a:stCxn id="4" idx="3"/>
              <a:endCxn id="3" idx="1"/>
            </p:cNvCxnSpPr>
            <p:nvPr/>
          </p:nvCxnSpPr>
          <p:spPr bwMode="auto">
            <a:xfrm>
              <a:off x="3519487" y="2338387"/>
              <a:ext cx="57456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Oval 47"/>
            <p:cNvSpPr/>
            <p:nvPr/>
          </p:nvSpPr>
          <p:spPr bwMode="auto">
            <a:xfrm>
              <a:off x="542581" y="2831306"/>
              <a:ext cx="1839012" cy="533400"/>
            </a:xfrm>
            <a:prstGeom prst="ellipse">
              <a:avLst/>
            </a:prstGeom>
            <a:noFill/>
            <a:ln w="9525" cap="flat" cmpd="sng" algn="ctr">
              <a:solidFill>
                <a:schemeClr val="tx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mtClean="0"/>
                <a:t>Ngày sinh</a:t>
              </a:r>
              <a:endParaRPr kumimoji="0" lang="en-US" sz="1800" b="0" i="0" u="none" strike="noStrike" cap="none" normalizeH="0" baseline="0" smtClean="0">
                <a:ln>
                  <a:noFill/>
                </a:ln>
                <a:solidFill>
                  <a:schemeClr val="tx1"/>
                </a:solidFill>
                <a:effectLst/>
                <a:latin typeface="Arial" charset="0"/>
              </a:endParaRPr>
            </a:p>
          </p:txBody>
        </p:sp>
        <p:cxnSp>
          <p:nvCxnSpPr>
            <p:cNvPr id="10" name="Straight Connector 9"/>
            <p:cNvCxnSpPr>
              <a:stCxn id="18" idx="6"/>
              <a:endCxn id="4" idx="1"/>
            </p:cNvCxnSpPr>
            <p:nvPr/>
          </p:nvCxnSpPr>
          <p:spPr bwMode="auto">
            <a:xfrm>
              <a:off x="1653320" y="2311002"/>
              <a:ext cx="342167" cy="2738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a:stCxn id="48" idx="0"/>
              <a:endCxn id="4" idx="2"/>
            </p:cNvCxnSpPr>
            <p:nvPr/>
          </p:nvCxnSpPr>
          <p:spPr bwMode="auto">
            <a:xfrm flipV="1">
              <a:off x="1462087" y="2605087"/>
              <a:ext cx="1295400" cy="22621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Rectangle 64"/>
            <p:cNvSpPr/>
            <p:nvPr/>
          </p:nvSpPr>
          <p:spPr bwMode="auto">
            <a:xfrm>
              <a:off x="4291012" y="4968358"/>
              <a:ext cx="1524000" cy="533400"/>
            </a:xfrm>
            <a:prstGeom prst="rect">
              <a:avLst/>
            </a:prstGeom>
            <a:noFill/>
            <a:ln w="9525" cap="flat" cmpd="sng" algn="ctr">
              <a:solidFill>
                <a:schemeClr val="tx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Arial" charset="0"/>
                </a:rPr>
                <a:t>Khóa</a:t>
              </a:r>
              <a:r>
                <a:rPr kumimoji="0" lang="en-US" sz="2000" b="0" i="0" u="none" strike="noStrike" cap="none" normalizeH="0" baseline="0" dirty="0" smtClean="0">
                  <a:ln>
                    <a:noFill/>
                  </a:ln>
                  <a:solidFill>
                    <a:schemeClr val="tx1"/>
                  </a:solidFill>
                  <a:effectLst/>
                  <a:latin typeface="Arial" charset="0"/>
                </a:rPr>
                <a:t> </a:t>
              </a:r>
              <a:r>
                <a:rPr kumimoji="0" lang="en-US" sz="2000" b="0" i="0" u="none" strike="noStrike" cap="none" normalizeH="0" baseline="0" dirty="0" err="1" smtClean="0">
                  <a:ln>
                    <a:noFill/>
                  </a:ln>
                  <a:solidFill>
                    <a:schemeClr val="tx1"/>
                  </a:solidFill>
                  <a:effectLst/>
                  <a:latin typeface="Arial" charset="0"/>
                </a:rPr>
                <a:t>Học</a:t>
              </a:r>
              <a:endParaRPr kumimoji="0" lang="en-US" sz="2000" b="0" i="0" u="none" strike="noStrike" cap="none" normalizeH="0" baseline="0" dirty="0" smtClean="0">
                <a:ln>
                  <a:noFill/>
                </a:ln>
                <a:solidFill>
                  <a:schemeClr val="tx1"/>
                </a:solidFill>
                <a:effectLst/>
                <a:latin typeface="Arial" charset="0"/>
              </a:endParaRPr>
            </a:p>
          </p:txBody>
        </p:sp>
        <p:sp>
          <p:nvSpPr>
            <p:cNvPr id="66" name="Oval 65"/>
            <p:cNvSpPr/>
            <p:nvPr/>
          </p:nvSpPr>
          <p:spPr bwMode="auto">
            <a:xfrm>
              <a:off x="6231044" y="4419600"/>
              <a:ext cx="2386960" cy="533400"/>
            </a:xfrm>
            <a:prstGeom prst="ellipse">
              <a:avLst/>
            </a:prstGeom>
            <a:noFill/>
            <a:ln w="9525" cap="flat" cmpd="sng" algn="ctr">
              <a:solidFill>
                <a:schemeClr val="tx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sng" strike="noStrike" cap="none" normalizeH="0" baseline="0" smtClean="0">
                  <a:ln>
                    <a:noFill/>
                  </a:ln>
                  <a:solidFill>
                    <a:schemeClr val="tx1"/>
                  </a:solidFill>
                  <a:effectLst/>
                  <a:latin typeface="Arial" charset="0"/>
                </a:rPr>
                <a:t>Mã</a:t>
              </a:r>
              <a:r>
                <a:rPr kumimoji="0" lang="en-US" sz="1800" b="0" i="0" u="sng" strike="noStrike" cap="none" normalizeH="0" smtClean="0">
                  <a:ln>
                    <a:noFill/>
                  </a:ln>
                  <a:solidFill>
                    <a:schemeClr val="tx1"/>
                  </a:solidFill>
                  <a:effectLst/>
                  <a:latin typeface="Arial" charset="0"/>
                </a:rPr>
                <a:t> khóa học</a:t>
              </a:r>
              <a:endParaRPr kumimoji="0" lang="en-US" sz="1800" b="0" i="0" u="sng" strike="noStrike" cap="none" normalizeH="0" baseline="0" smtClean="0">
                <a:ln>
                  <a:noFill/>
                </a:ln>
                <a:solidFill>
                  <a:schemeClr val="tx1"/>
                </a:solidFill>
                <a:effectLst/>
                <a:latin typeface="Arial" charset="0"/>
              </a:endParaRPr>
            </a:p>
          </p:txBody>
        </p:sp>
        <p:sp>
          <p:nvSpPr>
            <p:cNvPr id="67" name="Oval 66"/>
            <p:cNvSpPr/>
            <p:nvPr/>
          </p:nvSpPr>
          <p:spPr bwMode="auto">
            <a:xfrm>
              <a:off x="6250094" y="5614987"/>
              <a:ext cx="2291710" cy="533400"/>
            </a:xfrm>
            <a:prstGeom prst="ellipse">
              <a:avLst/>
            </a:prstGeom>
            <a:noFill/>
            <a:ln w="9525" cap="flat" cmpd="sng" algn="ctr">
              <a:solidFill>
                <a:schemeClr val="tx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2" name="Flowchart: Decision 71"/>
            <p:cNvSpPr/>
            <p:nvPr/>
          </p:nvSpPr>
          <p:spPr bwMode="auto">
            <a:xfrm>
              <a:off x="1908914" y="4815958"/>
              <a:ext cx="1697145" cy="838200"/>
            </a:xfrm>
            <a:prstGeom prst="flowChartDecision">
              <a:avLst/>
            </a:prstGeom>
            <a:noFill/>
            <a:ln w="9525" cap="flat" cmpd="sng" algn="ctr">
              <a:solidFill>
                <a:schemeClr val="tx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Của</a:t>
              </a:r>
              <a:endParaRPr kumimoji="0" lang="en-US" sz="1800" b="0" i="0" u="none" strike="noStrike" cap="none" normalizeH="0" baseline="0" dirty="0" smtClean="0">
                <a:ln>
                  <a:noFill/>
                </a:ln>
                <a:solidFill>
                  <a:schemeClr val="tx1"/>
                </a:solidFill>
                <a:effectLst/>
                <a:latin typeface="Arial" charset="0"/>
              </a:endParaRPr>
            </a:p>
          </p:txBody>
        </p:sp>
        <p:cxnSp>
          <p:nvCxnSpPr>
            <p:cNvPr id="73" name="Straight Arrow Connector 72"/>
            <p:cNvCxnSpPr/>
            <p:nvPr/>
          </p:nvCxnSpPr>
          <p:spPr bwMode="auto">
            <a:xfrm>
              <a:off x="2544546" y="5849420"/>
              <a:ext cx="3810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p:cNvCxnSpPr>
              <a:stCxn id="4" idx="2"/>
              <a:endCxn id="72" idx="0"/>
            </p:cNvCxnSpPr>
            <p:nvPr/>
          </p:nvCxnSpPr>
          <p:spPr bwMode="auto">
            <a:xfrm>
              <a:off x="2757487" y="2605087"/>
              <a:ext cx="0" cy="221087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a:stCxn id="72" idx="3"/>
              <a:endCxn id="65" idx="1"/>
            </p:cNvCxnSpPr>
            <p:nvPr/>
          </p:nvCxnSpPr>
          <p:spPr bwMode="auto">
            <a:xfrm>
              <a:off x="3606059" y="5235058"/>
              <a:ext cx="684953"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p:cNvCxnSpPr>
              <a:stCxn id="65" idx="3"/>
              <a:endCxn id="66" idx="2"/>
            </p:cNvCxnSpPr>
            <p:nvPr/>
          </p:nvCxnSpPr>
          <p:spPr bwMode="auto">
            <a:xfrm flipV="1">
              <a:off x="5815012" y="4686300"/>
              <a:ext cx="416032" cy="54875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p:cNvCxnSpPr>
              <a:stCxn id="65" idx="3"/>
              <a:endCxn id="67" idx="2"/>
            </p:cNvCxnSpPr>
            <p:nvPr/>
          </p:nvCxnSpPr>
          <p:spPr bwMode="auto">
            <a:xfrm>
              <a:off x="5815012" y="5235058"/>
              <a:ext cx="435082" cy="64662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 name="TextBox 87"/>
            <p:cNvSpPr txBox="1"/>
            <p:nvPr/>
          </p:nvSpPr>
          <p:spPr>
            <a:xfrm>
              <a:off x="2769093" y="2646640"/>
              <a:ext cx="312906" cy="369332"/>
            </a:xfrm>
            <a:prstGeom prst="rect">
              <a:avLst/>
            </a:prstGeom>
            <a:noFill/>
          </p:spPr>
          <p:txBody>
            <a:bodyPr wrap="none" rtlCol="0">
              <a:spAutoFit/>
            </a:bodyPr>
            <a:lstStyle/>
            <a:p>
              <a:r>
                <a:rPr lang="en-US" dirty="0" smtClean="0"/>
                <a:t>n</a:t>
              </a:r>
              <a:endParaRPr lang="en-US" dirty="0"/>
            </a:p>
          </p:txBody>
        </p:sp>
        <p:sp>
          <p:nvSpPr>
            <p:cNvPr id="96" name="TextBox 95"/>
            <p:cNvSpPr txBox="1"/>
            <p:nvPr/>
          </p:nvSpPr>
          <p:spPr>
            <a:xfrm>
              <a:off x="4076710" y="4891681"/>
              <a:ext cx="184731" cy="369332"/>
            </a:xfrm>
            <a:prstGeom prst="rect">
              <a:avLst/>
            </a:prstGeom>
            <a:noFill/>
          </p:spPr>
          <p:txBody>
            <a:bodyPr wrap="none" rtlCol="0">
              <a:spAutoFit/>
            </a:bodyPr>
            <a:lstStyle/>
            <a:p>
              <a:endParaRPr lang="en-US" dirty="0"/>
            </a:p>
          </p:txBody>
        </p:sp>
        <p:sp>
          <p:nvSpPr>
            <p:cNvPr id="36" name="Content Placeholder 2"/>
            <p:cNvSpPr txBox="1">
              <a:spLocks/>
            </p:cNvSpPr>
            <p:nvPr/>
          </p:nvSpPr>
          <p:spPr bwMode="auto">
            <a:xfrm>
              <a:off x="174303" y="427181"/>
              <a:ext cx="2362200" cy="49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gn="just"/>
              <a:r>
                <a:rPr lang="en-US" sz="2000" b="1" smtClean="0"/>
                <a:t>Mô hình ER:</a:t>
              </a:r>
            </a:p>
            <a:p>
              <a:pPr marL="0" indent="0" algn="just">
                <a:buFont typeface="Wingdings" pitchFamily="2" charset="2"/>
                <a:buNone/>
              </a:pPr>
              <a:endParaRPr lang="en-US" sz="2200" smtClean="0"/>
            </a:p>
          </p:txBody>
        </p:sp>
      </p:grpSp>
      <p:sp>
        <p:nvSpPr>
          <p:cNvPr id="57" name="Oval 56"/>
          <p:cNvSpPr/>
          <p:nvPr/>
        </p:nvSpPr>
        <p:spPr bwMode="auto">
          <a:xfrm>
            <a:off x="7308051" y="4110294"/>
            <a:ext cx="1835949" cy="533400"/>
          </a:xfrm>
          <a:prstGeom prst="ellipse">
            <a:avLst/>
          </a:prstGeom>
          <a:noFill/>
          <a:ln w="9525" cap="flat" cmpd="sng" algn="ctr">
            <a:solidFill>
              <a:schemeClr val="tx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cxnSp>
        <p:nvCxnSpPr>
          <p:cNvPr id="59" name="Straight Connector 58"/>
          <p:cNvCxnSpPr>
            <a:stCxn id="57" idx="0"/>
            <a:endCxn id="6" idx="2"/>
          </p:cNvCxnSpPr>
          <p:nvPr/>
        </p:nvCxnSpPr>
        <p:spPr bwMode="auto">
          <a:xfrm flipH="1" flipV="1">
            <a:off x="7725574" y="3271559"/>
            <a:ext cx="500452" cy="83873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925607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3</a:t>
            </a:r>
            <a:endParaRPr lang="en-US"/>
          </a:p>
        </p:txBody>
      </p:sp>
      <p:sp>
        <p:nvSpPr>
          <p:cNvPr id="36" name="Content Placeholder 2"/>
          <p:cNvSpPr txBox="1">
            <a:spLocks/>
          </p:cNvSpPr>
          <p:nvPr/>
        </p:nvSpPr>
        <p:spPr bwMode="auto">
          <a:xfrm>
            <a:off x="364282" y="1093653"/>
            <a:ext cx="2362200" cy="49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gn="just"/>
            <a:r>
              <a:rPr lang="en-US" sz="2000" b="1" smtClean="0"/>
              <a:t>Mô hình ER:</a:t>
            </a:r>
          </a:p>
          <a:p>
            <a:pPr marL="0" indent="0" algn="just">
              <a:buFont typeface="Wingdings" pitchFamily="2" charset="2"/>
              <a:buNone/>
            </a:pPr>
            <a:endParaRPr lang="en-US" sz="2200" smtClean="0"/>
          </a:p>
        </p:txBody>
      </p:sp>
    </p:spTree>
    <p:extLst>
      <p:ext uri="{BB962C8B-B14F-4D97-AF65-F5344CB8AC3E}">
        <p14:creationId xmlns:p14="http://schemas.microsoft.com/office/powerpoint/2010/main" val="31297012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4</a:t>
            </a:r>
            <a:endParaRPr lang="en-US"/>
          </a:p>
        </p:txBody>
      </p:sp>
      <p:sp>
        <p:nvSpPr>
          <p:cNvPr id="36" name="Content Placeholder 2"/>
          <p:cNvSpPr txBox="1">
            <a:spLocks/>
          </p:cNvSpPr>
          <p:nvPr/>
        </p:nvSpPr>
        <p:spPr bwMode="auto">
          <a:xfrm>
            <a:off x="364282" y="1093653"/>
            <a:ext cx="2362200" cy="49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gn="just"/>
            <a:r>
              <a:rPr lang="en-US" sz="2000" b="1" smtClean="0"/>
              <a:t>Mô hình ER:</a:t>
            </a:r>
          </a:p>
          <a:p>
            <a:pPr marL="0" indent="0" algn="just">
              <a:buFont typeface="Wingdings" pitchFamily="2" charset="2"/>
              <a:buNone/>
            </a:pPr>
            <a:endParaRPr lang="en-US" sz="2200" smtClean="0"/>
          </a:p>
        </p:txBody>
      </p:sp>
      <p:sp>
        <p:nvSpPr>
          <p:cNvPr id="77" name="Content Placeholder 2"/>
          <p:cNvSpPr txBox="1">
            <a:spLocks/>
          </p:cNvSpPr>
          <p:nvPr/>
        </p:nvSpPr>
        <p:spPr bwMode="auto">
          <a:xfrm>
            <a:off x="364282" y="1093653"/>
            <a:ext cx="2362200" cy="49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gn="just"/>
            <a:r>
              <a:rPr lang="en-US" sz="2000" b="1" dirty="0" err="1" smtClean="0"/>
              <a:t>Mô</a:t>
            </a:r>
            <a:r>
              <a:rPr lang="en-US" sz="2000" b="1" dirty="0" smtClean="0"/>
              <a:t> </a:t>
            </a:r>
            <a:r>
              <a:rPr lang="en-US" sz="2000" b="1" dirty="0" err="1" smtClean="0"/>
              <a:t>hình</a:t>
            </a:r>
            <a:r>
              <a:rPr lang="en-US" sz="2000" b="1" dirty="0" smtClean="0"/>
              <a:t> ER:</a:t>
            </a:r>
          </a:p>
          <a:p>
            <a:pPr marL="0" indent="0" algn="just">
              <a:buFont typeface="Wingdings" pitchFamily="2" charset="2"/>
              <a:buNone/>
            </a:pPr>
            <a:endParaRPr lang="en-US" sz="2200" dirty="0" smtClean="0"/>
          </a:p>
        </p:txBody>
      </p:sp>
    </p:spTree>
    <p:extLst>
      <p:ext uri="{BB962C8B-B14F-4D97-AF65-F5344CB8AC3E}">
        <p14:creationId xmlns:p14="http://schemas.microsoft.com/office/powerpoint/2010/main" val="2962350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5</a:t>
            </a:r>
            <a:endParaRPr lang="en-US"/>
          </a:p>
        </p:txBody>
      </p:sp>
      <p:sp>
        <p:nvSpPr>
          <p:cNvPr id="36" name="Content Placeholder 2"/>
          <p:cNvSpPr txBox="1">
            <a:spLocks/>
          </p:cNvSpPr>
          <p:nvPr/>
        </p:nvSpPr>
        <p:spPr bwMode="auto">
          <a:xfrm>
            <a:off x="364282" y="1093653"/>
            <a:ext cx="2362200" cy="49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gn="just"/>
            <a:r>
              <a:rPr lang="en-US" sz="2000" b="1" smtClean="0"/>
              <a:t>Mô hình ER:</a:t>
            </a:r>
          </a:p>
          <a:p>
            <a:pPr marL="0" indent="0" algn="just">
              <a:buFont typeface="Wingdings" pitchFamily="2" charset="2"/>
              <a:buNone/>
            </a:pPr>
            <a:endParaRPr lang="en-US" sz="2200" smtClean="0"/>
          </a:p>
        </p:txBody>
      </p:sp>
    </p:spTree>
    <p:extLst>
      <p:ext uri="{BB962C8B-B14F-4D97-AF65-F5344CB8AC3E}">
        <p14:creationId xmlns:p14="http://schemas.microsoft.com/office/powerpoint/2010/main" val="2962350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r>
              <a:rPr lang="en-US" dirty="0" smtClean="0"/>
              <a:t> 6</a:t>
            </a:r>
            <a:endParaRPr lang="en-US" dirty="0"/>
          </a:p>
        </p:txBody>
      </p:sp>
      <p:sp>
        <p:nvSpPr>
          <p:cNvPr id="36" name="Content Placeholder 2"/>
          <p:cNvSpPr txBox="1">
            <a:spLocks/>
          </p:cNvSpPr>
          <p:nvPr/>
        </p:nvSpPr>
        <p:spPr bwMode="auto">
          <a:xfrm>
            <a:off x="364282" y="914400"/>
            <a:ext cx="2362200" cy="49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gn="just"/>
            <a:r>
              <a:rPr lang="en-US" sz="2000" b="1" dirty="0" err="1" smtClean="0"/>
              <a:t>Mô</a:t>
            </a:r>
            <a:r>
              <a:rPr lang="en-US" sz="2000" b="1" dirty="0" smtClean="0"/>
              <a:t> </a:t>
            </a:r>
            <a:r>
              <a:rPr lang="en-US" sz="2000" b="1" dirty="0" err="1" smtClean="0"/>
              <a:t>hình</a:t>
            </a:r>
            <a:r>
              <a:rPr lang="en-US" sz="2000" b="1" dirty="0" smtClean="0"/>
              <a:t> ER:</a:t>
            </a:r>
          </a:p>
          <a:p>
            <a:pPr marL="0" indent="0" algn="just">
              <a:buFont typeface="Wingdings" pitchFamily="2" charset="2"/>
              <a:buNone/>
            </a:pPr>
            <a:endParaRPr lang="en-US" sz="2200" dirty="0" smtClean="0"/>
          </a:p>
        </p:txBody>
      </p:sp>
    </p:spTree>
    <p:extLst>
      <p:ext uri="{BB962C8B-B14F-4D97-AF65-F5344CB8AC3E}">
        <p14:creationId xmlns:p14="http://schemas.microsoft.com/office/powerpoint/2010/main" val="29433779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r>
              <a:rPr lang="en-US" dirty="0" smtClean="0"/>
              <a:t> 7</a:t>
            </a:r>
            <a:endParaRPr lang="en-US" dirty="0"/>
          </a:p>
        </p:txBody>
      </p:sp>
      <p:sp>
        <p:nvSpPr>
          <p:cNvPr id="36" name="Content Placeholder 2"/>
          <p:cNvSpPr txBox="1">
            <a:spLocks/>
          </p:cNvSpPr>
          <p:nvPr/>
        </p:nvSpPr>
        <p:spPr bwMode="auto">
          <a:xfrm>
            <a:off x="364282" y="1093653"/>
            <a:ext cx="2362200" cy="49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gn="just"/>
            <a:r>
              <a:rPr lang="en-US" sz="2000" b="1" smtClean="0"/>
              <a:t>Mô hình ER:</a:t>
            </a:r>
          </a:p>
          <a:p>
            <a:pPr marL="0" indent="0" algn="just">
              <a:buFont typeface="Wingdings" pitchFamily="2" charset="2"/>
              <a:buNone/>
            </a:pPr>
            <a:endParaRPr lang="en-US" sz="2200" smtClean="0"/>
          </a:p>
        </p:txBody>
      </p:sp>
    </p:spTree>
    <p:extLst>
      <p:ext uri="{BB962C8B-B14F-4D97-AF65-F5344CB8AC3E}">
        <p14:creationId xmlns:p14="http://schemas.microsoft.com/office/powerpoint/2010/main" val="16665036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r>
              <a:rPr lang="en-US" dirty="0" smtClean="0"/>
              <a:t> 8</a:t>
            </a:r>
            <a:endParaRPr lang="en-US" dirty="0"/>
          </a:p>
        </p:txBody>
      </p:sp>
      <p:sp>
        <p:nvSpPr>
          <p:cNvPr id="36" name="Content Placeholder 2"/>
          <p:cNvSpPr txBox="1">
            <a:spLocks/>
          </p:cNvSpPr>
          <p:nvPr/>
        </p:nvSpPr>
        <p:spPr bwMode="auto">
          <a:xfrm>
            <a:off x="364282" y="1093653"/>
            <a:ext cx="2362200" cy="49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gn="just"/>
            <a:r>
              <a:rPr lang="en-US" sz="2000" b="1" smtClean="0"/>
              <a:t>Mô hình ER:</a:t>
            </a:r>
          </a:p>
          <a:p>
            <a:pPr marL="0" indent="0" algn="just">
              <a:buFont typeface="Wingdings" pitchFamily="2" charset="2"/>
              <a:buNone/>
            </a:pPr>
            <a:endParaRPr lang="en-US" sz="2200" smtClean="0"/>
          </a:p>
        </p:txBody>
      </p:sp>
    </p:spTree>
    <p:extLst>
      <p:ext uri="{BB962C8B-B14F-4D97-AF65-F5344CB8AC3E}">
        <p14:creationId xmlns:p14="http://schemas.microsoft.com/office/powerpoint/2010/main" val="35916391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a:t>
            </a:r>
            <a:endParaRPr lang="en-US"/>
          </a:p>
        </p:txBody>
      </p:sp>
      <p:sp>
        <p:nvSpPr>
          <p:cNvPr id="3" name="Content Placeholder 2"/>
          <p:cNvSpPr>
            <a:spLocks noGrp="1"/>
          </p:cNvSpPr>
          <p:nvPr>
            <p:ph idx="1"/>
          </p:nvPr>
        </p:nvSpPr>
        <p:spPr>
          <a:xfrm>
            <a:off x="609600" y="1143000"/>
            <a:ext cx="7886700" cy="4351338"/>
          </a:xfrm>
        </p:spPr>
        <p:txBody>
          <a:bodyPr/>
          <a:lstStyle/>
          <a:p>
            <a:pPr marL="514350" indent="-514350" algn="just">
              <a:buFont typeface="+mj-lt"/>
              <a:buAutoNum type="arabicPeriod"/>
            </a:pPr>
            <a:r>
              <a:rPr lang="en-US" dirty="0" smtClean="0"/>
              <a:t>CSDL </a:t>
            </a:r>
            <a:r>
              <a:rPr lang="en-US" dirty="0" err="1" smtClean="0"/>
              <a:t>của</a:t>
            </a:r>
            <a:r>
              <a:rPr lang="en-US" dirty="0" smtClean="0"/>
              <a:t> </a:t>
            </a:r>
            <a:r>
              <a:rPr lang="en-US" dirty="0" err="1" smtClean="0"/>
              <a:t>một</a:t>
            </a:r>
            <a:r>
              <a:rPr lang="en-US" dirty="0" smtClean="0"/>
              <a:t> </a:t>
            </a:r>
            <a:r>
              <a:rPr lang="en-US" dirty="0" err="1" smtClean="0"/>
              <a:t>trường</a:t>
            </a:r>
            <a:r>
              <a:rPr lang="en-US" dirty="0" smtClean="0"/>
              <a:t> </a:t>
            </a:r>
            <a:r>
              <a:rPr lang="en-US" dirty="0" err="1" smtClean="0"/>
              <a:t>cao</a:t>
            </a:r>
            <a:r>
              <a:rPr lang="en-US" dirty="0" smtClean="0"/>
              <a:t> </a:t>
            </a:r>
            <a:r>
              <a:rPr lang="en-US" dirty="0" err="1" smtClean="0"/>
              <a:t>đẳng</a:t>
            </a:r>
            <a:r>
              <a:rPr lang="en-US" dirty="0" smtClean="0"/>
              <a:t> </a:t>
            </a:r>
            <a:r>
              <a:rPr lang="en-US" dirty="0" err="1" smtClean="0"/>
              <a:t>lưu</a:t>
            </a:r>
            <a:r>
              <a:rPr lang="en-US" dirty="0" smtClean="0"/>
              <a:t> </a:t>
            </a:r>
            <a:r>
              <a:rPr lang="en-US" dirty="0" err="1" smtClean="0"/>
              <a:t>thông</a:t>
            </a:r>
            <a:r>
              <a:rPr lang="en-US" dirty="0" smtClean="0"/>
              <a:t> tin </a:t>
            </a:r>
            <a:r>
              <a:rPr lang="en-US" dirty="0" err="1" smtClean="0"/>
              <a:t>về</a:t>
            </a:r>
            <a:r>
              <a:rPr lang="en-US" dirty="0" smtClean="0"/>
              <a:t> </a:t>
            </a:r>
            <a:r>
              <a:rPr lang="en-US" dirty="0" err="1" smtClean="0"/>
              <a:t>các</a:t>
            </a:r>
            <a:r>
              <a:rPr lang="en-US" dirty="0" smtClean="0"/>
              <a:t> </a:t>
            </a:r>
            <a:r>
              <a:rPr lang="en-US" dirty="0" err="1" smtClean="0"/>
              <a:t>giáo</a:t>
            </a:r>
            <a:r>
              <a:rPr lang="en-US" dirty="0" smtClean="0"/>
              <a:t> </a:t>
            </a:r>
            <a:r>
              <a:rPr lang="en-US" dirty="0" err="1" smtClean="0"/>
              <a:t>viên</a:t>
            </a:r>
            <a:r>
              <a:rPr lang="en-US" dirty="0" smtClean="0"/>
              <a:t> </a:t>
            </a:r>
            <a:r>
              <a:rPr lang="en-US" dirty="0" err="1" smtClean="0"/>
              <a:t>gồm</a:t>
            </a:r>
            <a:r>
              <a:rPr lang="en-US" dirty="0" smtClean="0"/>
              <a:t> </a:t>
            </a:r>
            <a:r>
              <a:rPr lang="en-US" dirty="0" err="1" smtClean="0"/>
              <a:t>có</a:t>
            </a:r>
            <a:r>
              <a:rPr lang="en-US" dirty="0" smtClean="0"/>
              <a:t>: </a:t>
            </a:r>
            <a:r>
              <a:rPr lang="en-US" dirty="0" err="1" smtClean="0"/>
              <a:t>Mã</a:t>
            </a:r>
            <a:r>
              <a:rPr lang="en-US" dirty="0" smtClean="0"/>
              <a:t> GV, </a:t>
            </a:r>
            <a:r>
              <a:rPr lang="en-US" dirty="0" err="1" smtClean="0"/>
              <a:t>Tên</a:t>
            </a:r>
            <a:r>
              <a:rPr lang="en-US" dirty="0" smtClean="0"/>
              <a:t> GV, </a:t>
            </a:r>
            <a:r>
              <a:rPr lang="en-US" dirty="0" err="1" smtClean="0"/>
              <a:t>Địa</a:t>
            </a:r>
            <a:r>
              <a:rPr lang="en-US" dirty="0" smtClean="0"/>
              <a:t> </a:t>
            </a:r>
            <a:r>
              <a:rPr lang="en-US" dirty="0" err="1" smtClean="0"/>
              <a:t>chỉ</a:t>
            </a:r>
            <a:r>
              <a:rPr lang="en-US" dirty="0" smtClean="0"/>
              <a:t>, </a:t>
            </a:r>
            <a:r>
              <a:rPr lang="en-US" dirty="0" err="1" smtClean="0"/>
              <a:t>Điện</a:t>
            </a:r>
            <a:r>
              <a:rPr lang="en-US" dirty="0" smtClean="0"/>
              <a:t> </a:t>
            </a:r>
            <a:r>
              <a:rPr lang="en-US" dirty="0" err="1" smtClean="0"/>
              <a:t>thoại</a:t>
            </a:r>
            <a:r>
              <a:rPr lang="en-US" dirty="0" smtClean="0"/>
              <a:t>. </a:t>
            </a:r>
            <a:r>
              <a:rPr lang="en-US" dirty="0" err="1" smtClean="0"/>
              <a:t>Các</a:t>
            </a:r>
            <a:r>
              <a:rPr lang="en-US" dirty="0" smtClean="0"/>
              <a:t> </a:t>
            </a:r>
            <a:r>
              <a:rPr lang="en-US" dirty="0" err="1" smtClean="0"/>
              <a:t>môn</a:t>
            </a:r>
            <a:r>
              <a:rPr lang="en-US" dirty="0" smtClean="0"/>
              <a:t> </a:t>
            </a:r>
            <a:r>
              <a:rPr lang="en-US" dirty="0" err="1" smtClean="0"/>
              <a:t>học</a:t>
            </a:r>
            <a:r>
              <a:rPr lang="en-US" dirty="0" smtClean="0"/>
              <a:t> </a:t>
            </a:r>
            <a:r>
              <a:rPr lang="en-US" dirty="0" err="1" smtClean="0"/>
              <a:t>được</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bằng</a:t>
            </a:r>
            <a:r>
              <a:rPr lang="en-US" dirty="0" smtClean="0"/>
              <a:t>: </a:t>
            </a:r>
            <a:r>
              <a:rPr lang="en-US" dirty="0" err="1" smtClean="0"/>
              <a:t>Mã</a:t>
            </a:r>
            <a:r>
              <a:rPr lang="en-US" dirty="0" smtClean="0"/>
              <a:t> </a:t>
            </a:r>
            <a:r>
              <a:rPr lang="en-US" dirty="0" err="1" smtClean="0"/>
              <a:t>môn</a:t>
            </a:r>
            <a:r>
              <a:rPr lang="en-US" dirty="0" smtClean="0"/>
              <a:t>, </a:t>
            </a:r>
            <a:r>
              <a:rPr lang="en-US" dirty="0" err="1" smtClean="0"/>
              <a:t>Tên</a:t>
            </a:r>
            <a:r>
              <a:rPr lang="en-US" dirty="0" smtClean="0"/>
              <a:t> </a:t>
            </a:r>
            <a:r>
              <a:rPr lang="en-US" dirty="0" err="1" smtClean="0"/>
              <a:t>môn</a:t>
            </a:r>
            <a:r>
              <a:rPr lang="en-US" dirty="0" smtClean="0"/>
              <a:t>, </a:t>
            </a:r>
            <a:r>
              <a:rPr lang="en-US" dirty="0" err="1" smtClean="0"/>
              <a:t>Số</a:t>
            </a:r>
            <a:r>
              <a:rPr lang="en-US" dirty="0" smtClean="0"/>
              <a:t> </a:t>
            </a:r>
            <a:r>
              <a:rPr lang="en-US" dirty="0" err="1" smtClean="0"/>
              <a:t>đơn</a:t>
            </a:r>
            <a:r>
              <a:rPr lang="en-US" dirty="0" smtClean="0"/>
              <a:t> </a:t>
            </a:r>
            <a:r>
              <a:rPr lang="en-US" dirty="0" err="1" smtClean="0"/>
              <a:t>vị</a:t>
            </a:r>
            <a:r>
              <a:rPr lang="en-US" dirty="0" smtClean="0"/>
              <a:t> </a:t>
            </a:r>
            <a:r>
              <a:rPr lang="en-US" dirty="0" err="1" smtClean="0"/>
              <a:t>học</a:t>
            </a:r>
            <a:r>
              <a:rPr lang="en-US" dirty="0" smtClean="0"/>
              <a:t> </a:t>
            </a:r>
            <a:r>
              <a:rPr lang="en-US" dirty="0" err="1" smtClean="0"/>
              <a:t>trình</a:t>
            </a:r>
            <a:r>
              <a:rPr lang="en-US" dirty="0" smtClean="0"/>
              <a:t>. </a:t>
            </a:r>
            <a:r>
              <a:rPr lang="en-US" dirty="0" err="1" smtClean="0"/>
              <a:t>Với</a:t>
            </a:r>
            <a:r>
              <a:rPr lang="en-US" dirty="0" smtClean="0"/>
              <a:t> </a:t>
            </a:r>
            <a:r>
              <a:rPr lang="en-US" dirty="0" err="1" smtClean="0"/>
              <a:t>mỗi</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sau</a:t>
            </a:r>
            <a:r>
              <a:rPr lang="en-US" dirty="0" smtClean="0"/>
              <a:t> </a:t>
            </a:r>
            <a:r>
              <a:rPr lang="en-US" dirty="0" err="1" smtClean="0"/>
              <a:t>hãy</a:t>
            </a:r>
            <a:r>
              <a:rPr lang="en-US" dirty="0" smtClean="0"/>
              <a:t> </a:t>
            </a:r>
            <a:r>
              <a:rPr lang="en-US" dirty="0" err="1" smtClean="0"/>
              <a:t>vẽ</a:t>
            </a:r>
            <a:r>
              <a:rPr lang="en-US" dirty="0" smtClean="0"/>
              <a:t> </a:t>
            </a:r>
            <a:r>
              <a:rPr lang="en-US" dirty="0" err="1" smtClean="0"/>
              <a:t>mô</a:t>
            </a:r>
            <a:r>
              <a:rPr lang="en-US" dirty="0" smtClean="0"/>
              <a:t> </a:t>
            </a:r>
            <a:r>
              <a:rPr lang="en-US" dirty="0" err="1" smtClean="0"/>
              <a:t>hình</a:t>
            </a:r>
            <a:r>
              <a:rPr lang="en-US" dirty="0" smtClean="0"/>
              <a:t> ER, </a:t>
            </a:r>
            <a:r>
              <a:rPr lang="en-US" dirty="0" err="1" smtClean="0"/>
              <a:t>mô</a:t>
            </a:r>
            <a:r>
              <a:rPr lang="en-US" dirty="0" smtClean="0"/>
              <a:t> </a:t>
            </a:r>
            <a:r>
              <a:rPr lang="en-US" dirty="0" err="1" smtClean="0"/>
              <a:t>hình</a:t>
            </a:r>
            <a:r>
              <a:rPr lang="en-US" dirty="0" smtClean="0"/>
              <a:t> </a:t>
            </a:r>
            <a:r>
              <a:rPr lang="en-US" dirty="0" err="1" smtClean="0"/>
              <a:t>quan</a:t>
            </a:r>
            <a:r>
              <a:rPr lang="en-US" dirty="0" smtClean="0"/>
              <a:t> </a:t>
            </a:r>
            <a:r>
              <a:rPr lang="en-US" dirty="0" err="1" smtClean="0"/>
              <a:t>hệ</a:t>
            </a:r>
            <a:r>
              <a:rPr lang="en-US" dirty="0" smtClean="0"/>
              <a:t> </a:t>
            </a:r>
            <a:r>
              <a:rPr lang="en-US" dirty="0" err="1" smtClean="0"/>
              <a:t>tương</a:t>
            </a:r>
            <a:r>
              <a:rPr lang="en-US" dirty="0" smtClean="0"/>
              <a:t> </a:t>
            </a:r>
            <a:r>
              <a:rPr lang="en-US" dirty="0" err="1" smtClean="0"/>
              <a:t>ứng</a:t>
            </a:r>
            <a:r>
              <a:rPr lang="en-US" dirty="0" smtClean="0"/>
              <a:t>:</a:t>
            </a:r>
          </a:p>
          <a:p>
            <a:pPr marL="914400" lvl="1" indent="-514350" algn="just">
              <a:buFont typeface="+mj-lt"/>
              <a:buAutoNum type="alphaLcParenR"/>
            </a:pPr>
            <a:r>
              <a:rPr lang="en-US" dirty="0" err="1" smtClean="0"/>
              <a:t>Mỗi</a:t>
            </a:r>
            <a:r>
              <a:rPr lang="en-US" dirty="0" smtClean="0"/>
              <a:t> </a:t>
            </a:r>
            <a:r>
              <a:rPr lang="en-US" dirty="0" err="1" smtClean="0"/>
              <a:t>giáo</a:t>
            </a:r>
            <a:r>
              <a:rPr lang="en-US" dirty="0" smtClean="0"/>
              <a:t> </a:t>
            </a:r>
            <a:r>
              <a:rPr lang="en-US" dirty="0" err="1" smtClean="0"/>
              <a:t>viên</a:t>
            </a:r>
            <a:r>
              <a:rPr lang="en-US" dirty="0" smtClean="0"/>
              <a:t> </a:t>
            </a:r>
            <a:r>
              <a:rPr lang="en-US" dirty="0" err="1" smtClean="0"/>
              <a:t>chỉ</a:t>
            </a:r>
            <a:r>
              <a:rPr lang="en-US" dirty="0" smtClean="0"/>
              <a:t> </a:t>
            </a:r>
            <a:r>
              <a:rPr lang="en-US" dirty="0" err="1" smtClean="0"/>
              <a:t>dạy</a:t>
            </a:r>
            <a:r>
              <a:rPr lang="en-US" dirty="0" smtClean="0"/>
              <a:t> </a:t>
            </a:r>
            <a:r>
              <a:rPr lang="en-US" dirty="0" err="1" smtClean="0"/>
              <a:t>một</a:t>
            </a:r>
            <a:r>
              <a:rPr lang="en-US" dirty="0" smtClean="0"/>
              <a:t> </a:t>
            </a:r>
            <a:r>
              <a:rPr lang="en-US" dirty="0" err="1" smtClean="0"/>
              <a:t>môn</a:t>
            </a:r>
            <a:r>
              <a:rPr lang="en-US" dirty="0" smtClean="0"/>
              <a:t> </a:t>
            </a:r>
            <a:r>
              <a:rPr lang="en-US" dirty="0" err="1" smtClean="0"/>
              <a:t>học</a:t>
            </a:r>
            <a:r>
              <a:rPr lang="en-US" dirty="0" smtClean="0"/>
              <a:t>, </a:t>
            </a:r>
            <a:r>
              <a:rPr lang="en-US" dirty="0" err="1" smtClean="0"/>
              <a:t>mỗi</a:t>
            </a:r>
            <a:r>
              <a:rPr lang="en-US" dirty="0" smtClean="0"/>
              <a:t> </a:t>
            </a:r>
            <a:r>
              <a:rPr lang="en-US" dirty="0" err="1" smtClean="0"/>
              <a:t>môn</a:t>
            </a:r>
            <a:r>
              <a:rPr lang="en-US" dirty="0" smtClean="0"/>
              <a:t> </a:t>
            </a:r>
            <a:r>
              <a:rPr lang="en-US" dirty="0" err="1" smtClean="0"/>
              <a:t>học</a:t>
            </a:r>
            <a:r>
              <a:rPr lang="en-US" dirty="0" smtClean="0"/>
              <a:t> </a:t>
            </a:r>
            <a:r>
              <a:rPr lang="en-US" dirty="0" err="1" smtClean="0"/>
              <a:t>có</a:t>
            </a:r>
            <a:r>
              <a:rPr lang="en-US" dirty="0" smtClean="0"/>
              <a:t> </a:t>
            </a:r>
            <a:r>
              <a:rPr lang="en-US" dirty="0" err="1" smtClean="0"/>
              <a:t>thể</a:t>
            </a:r>
            <a:r>
              <a:rPr lang="en-US" dirty="0" smtClean="0"/>
              <a:t> </a:t>
            </a:r>
            <a:r>
              <a:rPr lang="en-US" dirty="0" err="1" smtClean="0"/>
              <a:t>dạy</a:t>
            </a:r>
            <a:r>
              <a:rPr lang="en-US" dirty="0" smtClean="0"/>
              <a:t> </a:t>
            </a:r>
            <a:r>
              <a:rPr lang="en-US" dirty="0" err="1" smtClean="0"/>
              <a:t>bởi</a:t>
            </a:r>
            <a:r>
              <a:rPr lang="en-US" dirty="0" smtClean="0"/>
              <a:t> </a:t>
            </a:r>
            <a:r>
              <a:rPr lang="en-US" dirty="0" err="1" smtClean="0"/>
              <a:t>nhiều</a:t>
            </a:r>
            <a:r>
              <a:rPr lang="en-US" dirty="0" smtClean="0"/>
              <a:t> </a:t>
            </a:r>
            <a:r>
              <a:rPr lang="en-US" dirty="0" err="1" smtClean="0"/>
              <a:t>giáo</a:t>
            </a:r>
            <a:r>
              <a:rPr lang="en-US" dirty="0" smtClean="0"/>
              <a:t> </a:t>
            </a:r>
            <a:r>
              <a:rPr lang="en-US" dirty="0" err="1" smtClean="0"/>
              <a:t>viên</a:t>
            </a:r>
            <a:r>
              <a:rPr lang="en-US" dirty="0" smtClean="0"/>
              <a:t>.</a:t>
            </a:r>
          </a:p>
          <a:p>
            <a:pPr marL="914400" lvl="1" indent="-514350" algn="just">
              <a:buFont typeface="+mj-lt"/>
              <a:buAutoNum type="alphaLcParenR"/>
            </a:pPr>
            <a:r>
              <a:rPr lang="en-US" dirty="0" err="1" smtClean="0"/>
              <a:t>Mỗi</a:t>
            </a:r>
            <a:r>
              <a:rPr lang="en-US" dirty="0" smtClean="0"/>
              <a:t> </a:t>
            </a:r>
            <a:r>
              <a:rPr lang="en-US" dirty="0" err="1" smtClean="0"/>
              <a:t>giáo</a:t>
            </a:r>
            <a:r>
              <a:rPr lang="en-US" dirty="0" smtClean="0"/>
              <a:t> </a:t>
            </a:r>
            <a:r>
              <a:rPr lang="en-US" dirty="0" err="1" smtClean="0"/>
              <a:t>viên</a:t>
            </a:r>
            <a:r>
              <a:rPr lang="en-US" dirty="0" smtClean="0"/>
              <a:t> </a:t>
            </a:r>
            <a:r>
              <a:rPr lang="en-US" dirty="0" err="1" smtClean="0"/>
              <a:t>có</a:t>
            </a:r>
            <a:r>
              <a:rPr lang="en-US" dirty="0" smtClean="0"/>
              <a:t> </a:t>
            </a:r>
            <a:r>
              <a:rPr lang="en-US" dirty="0" err="1" smtClean="0"/>
              <a:t>thể</a:t>
            </a:r>
            <a:r>
              <a:rPr lang="en-US" dirty="0" smtClean="0"/>
              <a:t> </a:t>
            </a:r>
            <a:r>
              <a:rPr lang="en-US" dirty="0" err="1" smtClean="0"/>
              <a:t>dạy</a:t>
            </a:r>
            <a:r>
              <a:rPr lang="en-US" dirty="0" smtClean="0"/>
              <a:t> </a:t>
            </a:r>
            <a:r>
              <a:rPr lang="en-US" dirty="0" err="1" smtClean="0"/>
              <a:t>nhiều</a:t>
            </a:r>
            <a:r>
              <a:rPr lang="en-US" dirty="0" smtClean="0"/>
              <a:t> </a:t>
            </a:r>
            <a:r>
              <a:rPr lang="en-US" dirty="0" err="1" smtClean="0"/>
              <a:t>môn</a:t>
            </a:r>
            <a:r>
              <a:rPr lang="en-US" dirty="0" smtClean="0"/>
              <a:t> </a:t>
            </a:r>
            <a:r>
              <a:rPr lang="en-US" dirty="0" err="1" smtClean="0"/>
              <a:t>học</a:t>
            </a:r>
            <a:r>
              <a:rPr lang="en-US" dirty="0" smtClean="0"/>
              <a:t>, </a:t>
            </a:r>
            <a:r>
              <a:rPr lang="en-US" dirty="0" err="1" smtClean="0"/>
              <a:t>mỗi</a:t>
            </a:r>
            <a:r>
              <a:rPr lang="en-US" dirty="0" smtClean="0"/>
              <a:t> </a:t>
            </a:r>
            <a:r>
              <a:rPr lang="en-US" dirty="0" err="1" smtClean="0"/>
              <a:t>môn</a:t>
            </a:r>
            <a:r>
              <a:rPr lang="en-US" dirty="0" smtClean="0"/>
              <a:t> </a:t>
            </a:r>
            <a:r>
              <a:rPr lang="en-US" dirty="0" err="1" smtClean="0"/>
              <a:t>học</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dạy</a:t>
            </a:r>
            <a:r>
              <a:rPr lang="en-US" dirty="0" smtClean="0"/>
              <a:t> </a:t>
            </a:r>
            <a:r>
              <a:rPr lang="en-US" dirty="0" err="1" smtClean="0"/>
              <a:t>bởi</a:t>
            </a:r>
            <a:r>
              <a:rPr lang="en-US" dirty="0" smtClean="0"/>
              <a:t> </a:t>
            </a:r>
            <a:r>
              <a:rPr lang="en-US" dirty="0" err="1" smtClean="0"/>
              <a:t>nhiều</a:t>
            </a:r>
            <a:r>
              <a:rPr lang="en-US" dirty="0" smtClean="0"/>
              <a:t> </a:t>
            </a:r>
            <a:r>
              <a:rPr lang="en-US" dirty="0" err="1" smtClean="0"/>
              <a:t>giáo</a:t>
            </a:r>
            <a:r>
              <a:rPr lang="en-US" dirty="0" smtClean="0"/>
              <a:t> </a:t>
            </a:r>
            <a:r>
              <a:rPr lang="en-US" dirty="0" err="1" smtClean="0"/>
              <a:t>viên</a:t>
            </a:r>
            <a:endParaRPr lang="en-US" dirty="0"/>
          </a:p>
        </p:txBody>
      </p:sp>
    </p:spTree>
    <p:extLst>
      <p:ext uri="{BB962C8B-B14F-4D97-AF65-F5344CB8AC3E}">
        <p14:creationId xmlns:p14="http://schemas.microsoft.com/office/powerpoint/2010/main" val="4128339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6</a:t>
            </a:r>
            <a:endParaRPr lang="en-US"/>
          </a:p>
        </p:txBody>
      </p:sp>
      <p:sp>
        <p:nvSpPr>
          <p:cNvPr id="36" name="Content Placeholder 2"/>
          <p:cNvSpPr txBox="1">
            <a:spLocks/>
          </p:cNvSpPr>
          <p:nvPr/>
        </p:nvSpPr>
        <p:spPr bwMode="auto">
          <a:xfrm>
            <a:off x="364282" y="1093653"/>
            <a:ext cx="2362200" cy="49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gn="just"/>
            <a:r>
              <a:rPr lang="en-US" sz="2000" b="1" smtClean="0"/>
              <a:t>Mô hình ER:</a:t>
            </a:r>
          </a:p>
          <a:p>
            <a:pPr marL="0" indent="0" algn="just">
              <a:buFont typeface="Wingdings" pitchFamily="2" charset="2"/>
              <a:buNone/>
            </a:pPr>
            <a:endParaRPr lang="en-US" sz="2200" smtClean="0"/>
          </a:p>
        </p:txBody>
      </p:sp>
    </p:spTree>
    <p:extLst>
      <p:ext uri="{BB962C8B-B14F-4D97-AF65-F5344CB8AC3E}">
        <p14:creationId xmlns:p14="http://schemas.microsoft.com/office/powerpoint/2010/main" val="17186678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7</a:t>
            </a:r>
            <a:endParaRPr lang="en-US"/>
          </a:p>
        </p:txBody>
      </p:sp>
      <p:sp>
        <p:nvSpPr>
          <p:cNvPr id="36" name="Content Placeholder 2"/>
          <p:cNvSpPr txBox="1">
            <a:spLocks/>
          </p:cNvSpPr>
          <p:nvPr/>
        </p:nvSpPr>
        <p:spPr bwMode="auto">
          <a:xfrm>
            <a:off x="364282" y="1093653"/>
            <a:ext cx="2362200" cy="49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gn="just"/>
            <a:r>
              <a:rPr lang="en-US" sz="2000" b="1" smtClean="0"/>
              <a:t>Mô hình ER:</a:t>
            </a:r>
          </a:p>
          <a:p>
            <a:pPr marL="0" indent="0" algn="just">
              <a:buFont typeface="Wingdings" pitchFamily="2" charset="2"/>
              <a:buNone/>
            </a:pPr>
            <a:endParaRPr lang="en-US" sz="2200" smtClean="0"/>
          </a:p>
        </p:txBody>
      </p:sp>
    </p:spTree>
    <p:extLst>
      <p:ext uri="{BB962C8B-B14F-4D97-AF65-F5344CB8AC3E}">
        <p14:creationId xmlns:p14="http://schemas.microsoft.com/office/powerpoint/2010/main" val="17186678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8</a:t>
            </a:r>
            <a:endParaRPr lang="en-US"/>
          </a:p>
        </p:txBody>
      </p:sp>
      <p:sp>
        <p:nvSpPr>
          <p:cNvPr id="36" name="Content Placeholder 2"/>
          <p:cNvSpPr txBox="1">
            <a:spLocks/>
          </p:cNvSpPr>
          <p:nvPr/>
        </p:nvSpPr>
        <p:spPr bwMode="auto">
          <a:xfrm>
            <a:off x="364282" y="1093653"/>
            <a:ext cx="2362200" cy="49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gn="just"/>
            <a:r>
              <a:rPr lang="en-US" sz="2000" b="1" smtClean="0"/>
              <a:t>Mô hình ER:</a:t>
            </a:r>
          </a:p>
          <a:p>
            <a:pPr marL="0" indent="0" algn="just">
              <a:buFont typeface="Wingdings" pitchFamily="2" charset="2"/>
              <a:buNone/>
            </a:pPr>
            <a:endParaRPr lang="en-US" sz="2200" smtClean="0"/>
          </a:p>
        </p:txBody>
      </p:sp>
    </p:spTree>
    <p:extLst>
      <p:ext uri="{BB962C8B-B14F-4D97-AF65-F5344CB8AC3E}">
        <p14:creationId xmlns:p14="http://schemas.microsoft.com/office/powerpoint/2010/main" val="17186678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9</a:t>
            </a:r>
            <a:endParaRPr lang="en-US"/>
          </a:p>
        </p:txBody>
      </p:sp>
      <p:sp>
        <p:nvSpPr>
          <p:cNvPr id="36" name="Content Placeholder 2"/>
          <p:cNvSpPr txBox="1">
            <a:spLocks/>
          </p:cNvSpPr>
          <p:nvPr/>
        </p:nvSpPr>
        <p:spPr bwMode="auto">
          <a:xfrm>
            <a:off x="364282" y="1093653"/>
            <a:ext cx="2362200" cy="49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gn="just"/>
            <a:r>
              <a:rPr lang="en-US" sz="2000" b="1" smtClean="0"/>
              <a:t>Mô hình ER:</a:t>
            </a:r>
          </a:p>
          <a:p>
            <a:pPr marL="0" indent="0" algn="just">
              <a:buFont typeface="Wingdings" pitchFamily="2" charset="2"/>
              <a:buNone/>
            </a:pPr>
            <a:endParaRPr lang="en-US" sz="2200" smtClean="0"/>
          </a:p>
        </p:txBody>
      </p:sp>
    </p:spTree>
    <p:extLst>
      <p:ext uri="{BB962C8B-B14F-4D97-AF65-F5344CB8AC3E}">
        <p14:creationId xmlns:p14="http://schemas.microsoft.com/office/powerpoint/2010/main" val="17186678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WordArt 4"/>
          <p:cNvSpPr>
            <a:spLocks noChangeArrowheads="1" noChangeShapeType="1" noTextEdit="1"/>
          </p:cNvSpPr>
          <p:nvPr/>
        </p:nvSpPr>
        <p:spPr bwMode="gray">
          <a:xfrm>
            <a:off x="1692275" y="2997200"/>
            <a:ext cx="5759450" cy="863600"/>
          </a:xfrm>
          <a:prstGeom prst="rect">
            <a:avLst/>
          </a:prstGeom>
        </p:spPr>
        <p:txBody>
          <a:bodyPr wrap="none" fromWordArt="1">
            <a:prstTxWarp prst="textDeflate">
              <a:avLst>
                <a:gd name="adj" fmla="val 0"/>
              </a:avLst>
            </a:prstTxWarp>
          </a:bodyPr>
          <a:lstStyle/>
          <a:p>
            <a:pPr algn="ctr"/>
            <a:r>
              <a:rPr lang="en-US"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chemeClr val="tx2">
                      <a:alpha val="50000"/>
                    </a:schemeClr>
                  </a:outerShdw>
                </a:effectLst>
                <a:latin typeface="Arial"/>
                <a:cs typeface="Arial"/>
              </a:rPr>
              <a:t>Thank You !</a:t>
            </a:r>
          </a:p>
        </p:txBody>
      </p:sp>
      <p:pic>
        <p:nvPicPr>
          <p:cNvPr id="71683" name="Picture 6" descr="C:\Program Files\Microsoft Office\MEDIA\CAGCAT10\j020558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83000" y="4854575"/>
            <a:ext cx="2184400"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9092"/>
                                        </p:tgtEl>
                                        <p:attrNameLst>
                                          <p:attrName>style.visibility</p:attrName>
                                        </p:attrNameLst>
                                      </p:cBhvr>
                                      <p:to>
                                        <p:strVal val="visible"/>
                                      </p:to>
                                    </p:set>
                                    <p:anim calcmode="lin" valueType="num">
                                      <p:cBhvr>
                                        <p:cTn id="7" dur="500" fill="hold"/>
                                        <p:tgtEl>
                                          <p:spTgt spid="89092"/>
                                        </p:tgtEl>
                                        <p:attrNameLst>
                                          <p:attrName>ppt_w</p:attrName>
                                        </p:attrNameLst>
                                      </p:cBhvr>
                                      <p:tavLst>
                                        <p:tav tm="0">
                                          <p:val>
                                            <p:fltVal val="0"/>
                                          </p:val>
                                        </p:tav>
                                        <p:tav tm="100000">
                                          <p:val>
                                            <p:strVal val="#ppt_w"/>
                                          </p:val>
                                        </p:tav>
                                      </p:tavLst>
                                    </p:anim>
                                    <p:anim calcmode="lin" valueType="num">
                                      <p:cBhvr>
                                        <p:cTn id="8" dur="500" fill="hold"/>
                                        <p:tgtEl>
                                          <p:spTgt spid="89092"/>
                                        </p:tgtEl>
                                        <p:attrNameLst>
                                          <p:attrName>ppt_h</p:attrName>
                                        </p:attrNameLst>
                                      </p:cBhvr>
                                      <p:tavLst>
                                        <p:tav tm="0">
                                          <p:val>
                                            <p:fltVal val="0"/>
                                          </p:val>
                                        </p:tav>
                                        <p:tav tm="100000">
                                          <p:val>
                                            <p:strVal val="#ppt_h"/>
                                          </p:val>
                                        </p:tav>
                                      </p:tavLst>
                                    </p:anim>
                                    <p:animEffect transition="in" filter="fade">
                                      <p:cBhvr>
                                        <p:cTn id="9" dur="500"/>
                                        <p:tgtEl>
                                          <p:spTgt spid="89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(tt)</a:t>
            </a:r>
            <a:endParaRPr lang="en-US"/>
          </a:p>
        </p:txBody>
      </p:sp>
      <p:sp>
        <p:nvSpPr>
          <p:cNvPr id="3" name="Content Placeholder 2"/>
          <p:cNvSpPr>
            <a:spLocks noGrp="1"/>
          </p:cNvSpPr>
          <p:nvPr>
            <p:ph idx="1"/>
          </p:nvPr>
        </p:nvSpPr>
        <p:spPr/>
        <p:txBody>
          <a:bodyPr/>
          <a:lstStyle/>
          <a:p>
            <a:pPr marL="514350" indent="-514350" algn="just">
              <a:buFont typeface="+mj-lt"/>
              <a:buAutoNum type="arabicPeriod" startAt="2"/>
            </a:pPr>
            <a:r>
              <a:rPr lang="en-US" smtClean="0"/>
              <a:t>Vẽ mô hình ER, mô hình quan hệ cho yêu cầu sau:</a:t>
            </a:r>
          </a:p>
          <a:p>
            <a:pPr marL="400050" lvl="1" indent="0" algn="just">
              <a:buNone/>
            </a:pPr>
            <a:r>
              <a:rPr lang="en-US" smtClean="0"/>
              <a:t>Một trường cần quản lý các sinh viên. Mỗi kỳ thi trường cần in ra danh sách sinh viên. Sinh viên cần lưu: Mã SV, Họ và tên, Ngày sinh, Địa chỉ, Giới tính, Khoa và Khóa học. (VD: Khoa CNTT, Khoa Kinh tế,...; Khóa 5, Khóa 6,...)</a:t>
            </a:r>
          </a:p>
          <a:p>
            <a:pPr marL="400050" lvl="1" indent="0" algn="just">
              <a:buNone/>
            </a:pPr>
            <a:endParaRPr lang="en-US"/>
          </a:p>
        </p:txBody>
      </p:sp>
    </p:spTree>
    <p:extLst>
      <p:ext uri="{BB962C8B-B14F-4D97-AF65-F5344CB8AC3E}">
        <p14:creationId xmlns:p14="http://schemas.microsoft.com/office/powerpoint/2010/main" val="15508911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(tt)</a:t>
            </a:r>
            <a:endParaRPr lang="en-US"/>
          </a:p>
        </p:txBody>
      </p:sp>
      <p:sp>
        <p:nvSpPr>
          <p:cNvPr id="3" name="Content Placeholder 2"/>
          <p:cNvSpPr>
            <a:spLocks noGrp="1"/>
          </p:cNvSpPr>
          <p:nvPr>
            <p:ph idx="1"/>
          </p:nvPr>
        </p:nvSpPr>
        <p:spPr/>
        <p:txBody>
          <a:bodyPr/>
          <a:lstStyle/>
          <a:p>
            <a:pPr marL="514350" indent="-514350" algn="just">
              <a:buFont typeface="+mj-lt"/>
              <a:buAutoNum type="arabicPeriod" startAt="3"/>
            </a:pPr>
            <a:r>
              <a:rPr lang="en-US" smtClean="0"/>
              <a:t>Vẽ mô hình ER cho mỗi yêu cầu sau:</a:t>
            </a:r>
          </a:p>
          <a:p>
            <a:pPr marL="400050" lvl="1" indent="0" algn="just">
              <a:buNone/>
            </a:pPr>
            <a:r>
              <a:rPr lang="en-US" smtClean="0"/>
              <a:t>Công ty cần quản lý việc phân công nhân sự vào các dự án. Một nhân viên có thể tham gia vào một hay nhiều dự án, hoặc không tham gia vào dự án nào cả. Một nhân viên không thể tham gia 2 dự án cùng thời gian. Mỗi dự án phải có ít nhất một nhân viên tham gia. Nhân viên cần lưu: Mã NV, Tên NV, Địa chỉ. Mỗi dự án có: Mã DA, Tên DA, Ngày bắt đầu, Ngày kết thúc</a:t>
            </a:r>
          </a:p>
          <a:p>
            <a:pPr marL="400050" lvl="1" indent="0" algn="just">
              <a:buNone/>
            </a:pPr>
            <a:endParaRPr lang="en-US"/>
          </a:p>
        </p:txBody>
      </p:sp>
    </p:spTree>
    <p:extLst>
      <p:ext uri="{BB962C8B-B14F-4D97-AF65-F5344CB8AC3E}">
        <p14:creationId xmlns:p14="http://schemas.microsoft.com/office/powerpoint/2010/main" val="1897810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(tt)</a:t>
            </a:r>
            <a:endParaRPr lang="en-US"/>
          </a:p>
        </p:txBody>
      </p:sp>
      <p:sp>
        <p:nvSpPr>
          <p:cNvPr id="3" name="Content Placeholder 2"/>
          <p:cNvSpPr>
            <a:spLocks noGrp="1"/>
          </p:cNvSpPr>
          <p:nvPr>
            <p:ph idx="1"/>
          </p:nvPr>
        </p:nvSpPr>
        <p:spPr>
          <a:xfrm>
            <a:off x="457200" y="1076325"/>
            <a:ext cx="8229600" cy="1895475"/>
          </a:xfrm>
        </p:spPr>
        <p:txBody>
          <a:bodyPr>
            <a:normAutofit lnSpcReduction="10000"/>
          </a:bodyPr>
          <a:lstStyle/>
          <a:p>
            <a:pPr marL="514350" indent="-514350" algn="just">
              <a:buFont typeface="+mj-lt"/>
              <a:buAutoNum type="arabicPeriod" startAt="4"/>
            </a:pPr>
            <a:r>
              <a:rPr lang="en-US" smtClean="0"/>
              <a:t>Vẽ mô hình ER, mô hình quan hệ cho yêu cầu sau:</a:t>
            </a:r>
          </a:p>
          <a:p>
            <a:pPr marL="400050" lvl="1" indent="0" algn="just">
              <a:buNone/>
            </a:pPr>
            <a:r>
              <a:rPr lang="en-US" smtClean="0"/>
              <a:t>Một công ty có nhu cầu quản lý đặt hàng. Khách hàng muốn mua hàng của công ty phải lập đơn đặt hàng có mẫu sau:</a:t>
            </a:r>
          </a:p>
          <a:p>
            <a:pPr marL="400050" lvl="1" indent="0" algn="just">
              <a:buNone/>
            </a:pP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149539193"/>
              </p:ext>
            </p:extLst>
          </p:nvPr>
        </p:nvGraphicFramePr>
        <p:xfrm>
          <a:off x="609599" y="3429000"/>
          <a:ext cx="8505825" cy="3429000"/>
        </p:xfrm>
        <a:graphic>
          <a:graphicData uri="http://schemas.openxmlformats.org/drawingml/2006/table">
            <a:tbl>
              <a:tblPr firstRow="1" bandRow="1">
                <a:tableStyleId>{5C22544A-7EE6-4342-B048-85BDC9FD1C3A}</a:tableStyleId>
              </a:tblPr>
              <a:tblGrid>
                <a:gridCol w="8505825"/>
              </a:tblGrid>
              <a:tr h="3429000">
                <a:tc>
                  <a:txBody>
                    <a:bodyPr/>
                    <a:lstStyle/>
                    <a:p>
                      <a:r>
                        <a:rPr lang="en-US" sz="1600" b="0" smtClean="0">
                          <a:solidFill>
                            <a:schemeClr val="tx1">
                              <a:lumMod val="50000"/>
                            </a:schemeClr>
                          </a:solidFill>
                        </a:rPr>
                        <a:t>Công ty TNHH ABC</a:t>
                      </a:r>
                    </a:p>
                    <a:p>
                      <a:endParaRPr lang="en-US" smtClean="0">
                        <a:solidFill>
                          <a:schemeClr val="tx1">
                            <a:lumMod val="50000"/>
                          </a:schemeClr>
                        </a:solidFill>
                      </a:endParaRPr>
                    </a:p>
                    <a:p>
                      <a:pPr algn="ctr"/>
                      <a:r>
                        <a:rPr lang="en-US" smtClean="0">
                          <a:solidFill>
                            <a:schemeClr val="tx1">
                              <a:lumMod val="50000"/>
                            </a:schemeClr>
                          </a:solidFill>
                        </a:rPr>
                        <a:t>HÓA</a:t>
                      </a:r>
                      <a:r>
                        <a:rPr lang="en-US" baseline="0" smtClean="0">
                          <a:solidFill>
                            <a:schemeClr val="tx1">
                              <a:lumMod val="50000"/>
                            </a:schemeClr>
                          </a:solidFill>
                        </a:rPr>
                        <a:t> ĐƠN THANH TOÁN</a:t>
                      </a:r>
                    </a:p>
                    <a:p>
                      <a:endParaRPr lang="en-US" baseline="0" smtClean="0">
                        <a:solidFill>
                          <a:schemeClr val="tx1">
                            <a:lumMod val="50000"/>
                          </a:schemeClr>
                        </a:solidFill>
                      </a:endParaRPr>
                    </a:p>
                    <a:p>
                      <a:r>
                        <a:rPr lang="en-US" sz="1600" b="0" baseline="0" smtClean="0">
                          <a:solidFill>
                            <a:schemeClr val="tx1">
                              <a:lumMod val="50000"/>
                            </a:schemeClr>
                          </a:solidFill>
                        </a:rPr>
                        <a:t>Số hóa đơn: </a:t>
                      </a:r>
                      <a:r>
                        <a:rPr lang="en-US" sz="1600" baseline="0" smtClean="0">
                          <a:solidFill>
                            <a:schemeClr val="tx1">
                              <a:lumMod val="50000"/>
                            </a:schemeClr>
                          </a:solidFill>
                        </a:rPr>
                        <a:t>HD00124                           </a:t>
                      </a:r>
                      <a:r>
                        <a:rPr lang="en-US" sz="1600" b="0" baseline="0" smtClean="0">
                          <a:solidFill>
                            <a:schemeClr val="tx1">
                              <a:lumMod val="50000"/>
                            </a:schemeClr>
                          </a:solidFill>
                        </a:rPr>
                        <a:t>Ngày mua: </a:t>
                      </a:r>
                      <a:r>
                        <a:rPr lang="en-US" sz="1600" baseline="0" smtClean="0">
                          <a:solidFill>
                            <a:schemeClr val="tx1">
                              <a:lumMod val="50000"/>
                            </a:schemeClr>
                          </a:solidFill>
                        </a:rPr>
                        <a:t>09/02/2013</a:t>
                      </a:r>
                    </a:p>
                    <a:p>
                      <a:r>
                        <a:rPr lang="en-US" sz="1600" b="0" baseline="0" smtClean="0">
                          <a:solidFill>
                            <a:schemeClr val="tx1">
                              <a:lumMod val="50000"/>
                            </a:schemeClr>
                          </a:solidFill>
                        </a:rPr>
                        <a:t>Tên khách hàng: </a:t>
                      </a:r>
                      <a:r>
                        <a:rPr lang="en-US" sz="1600" baseline="0" smtClean="0">
                          <a:solidFill>
                            <a:schemeClr val="tx1">
                              <a:lumMod val="50000"/>
                            </a:schemeClr>
                          </a:solidFill>
                        </a:rPr>
                        <a:t>Nguyễn Diệu Huyền   </a:t>
                      </a:r>
                      <a:r>
                        <a:rPr lang="en-US" sz="1600" b="0" baseline="0" smtClean="0">
                          <a:solidFill>
                            <a:schemeClr val="tx1">
                              <a:lumMod val="50000"/>
                            </a:schemeClr>
                          </a:solidFill>
                        </a:rPr>
                        <a:t>Địa chỉ: </a:t>
                      </a:r>
                      <a:r>
                        <a:rPr lang="en-US" sz="1600" baseline="0" smtClean="0">
                          <a:solidFill>
                            <a:schemeClr val="tx1">
                              <a:lumMod val="50000"/>
                            </a:schemeClr>
                          </a:solidFill>
                        </a:rPr>
                        <a:t>25 Hàng Bè, Hoàn Kiếm, HN</a:t>
                      </a:r>
                    </a:p>
                    <a:p>
                      <a:endParaRPr lang="en-US" sz="1600" baseline="0" smtClean="0">
                        <a:solidFill>
                          <a:schemeClr val="tx1">
                            <a:lumMod val="50000"/>
                          </a:schemeClr>
                        </a:solidFill>
                      </a:endParaRPr>
                    </a:p>
                    <a:p>
                      <a:endParaRPr lang="en-US" sz="1600">
                        <a:solidFill>
                          <a:schemeClr val="tx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71116704"/>
              </p:ext>
            </p:extLst>
          </p:nvPr>
        </p:nvGraphicFramePr>
        <p:xfrm>
          <a:off x="762000" y="5156200"/>
          <a:ext cx="8153412" cy="1320800"/>
        </p:xfrm>
        <a:graphic>
          <a:graphicData uri="http://schemas.openxmlformats.org/drawingml/2006/table">
            <a:tbl>
              <a:tblPr firstRow="1" bandRow="1">
                <a:tableStyleId>{5C22544A-7EE6-4342-B048-85BDC9FD1C3A}</a:tableStyleId>
              </a:tblPr>
              <a:tblGrid>
                <a:gridCol w="1601561"/>
                <a:gridCol w="1601561"/>
                <a:gridCol w="800781"/>
                <a:gridCol w="1237570"/>
                <a:gridCol w="1383166"/>
                <a:gridCol w="1528773"/>
              </a:tblGrid>
              <a:tr h="370840">
                <a:tc>
                  <a:txBody>
                    <a:bodyPr/>
                    <a:lstStyle/>
                    <a:p>
                      <a:pPr algn="ctr"/>
                      <a:r>
                        <a:rPr lang="en-US" sz="1600" smtClean="0">
                          <a:solidFill>
                            <a:schemeClr val="tx1">
                              <a:lumMod val="50000"/>
                            </a:schemeClr>
                          </a:solidFill>
                        </a:rPr>
                        <a:t>Mã</a:t>
                      </a:r>
                      <a:r>
                        <a:rPr lang="en-US" sz="1600" baseline="0" smtClean="0">
                          <a:solidFill>
                            <a:schemeClr val="tx1">
                              <a:lumMod val="50000"/>
                            </a:schemeClr>
                          </a:solidFill>
                        </a:rPr>
                        <a:t> hàng</a:t>
                      </a:r>
                      <a:endParaRPr lang="en-US" sz="1600">
                        <a:solidFill>
                          <a:schemeClr val="tx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smtClean="0">
                          <a:solidFill>
                            <a:schemeClr val="tx1">
                              <a:lumMod val="50000"/>
                            </a:schemeClr>
                          </a:solidFill>
                        </a:rPr>
                        <a:t>Tên</a:t>
                      </a:r>
                      <a:r>
                        <a:rPr lang="en-US" sz="1600" baseline="0" smtClean="0">
                          <a:solidFill>
                            <a:schemeClr val="tx1">
                              <a:lumMod val="50000"/>
                            </a:schemeClr>
                          </a:solidFill>
                        </a:rPr>
                        <a:t> hàng</a:t>
                      </a:r>
                      <a:endParaRPr lang="en-US" sz="1600">
                        <a:solidFill>
                          <a:schemeClr val="tx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smtClean="0">
                          <a:solidFill>
                            <a:schemeClr val="tx1">
                              <a:lumMod val="50000"/>
                            </a:schemeClr>
                          </a:solidFill>
                        </a:rPr>
                        <a:t>ĐVT</a:t>
                      </a:r>
                      <a:endParaRPr lang="en-US" sz="1600">
                        <a:solidFill>
                          <a:schemeClr val="tx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smtClean="0">
                          <a:solidFill>
                            <a:schemeClr val="tx1">
                              <a:lumMod val="50000"/>
                            </a:schemeClr>
                          </a:solidFill>
                        </a:rPr>
                        <a:t>Số</a:t>
                      </a:r>
                      <a:r>
                        <a:rPr lang="en-US" sz="1600" baseline="0" smtClean="0">
                          <a:solidFill>
                            <a:schemeClr val="tx1">
                              <a:lumMod val="50000"/>
                            </a:schemeClr>
                          </a:solidFill>
                        </a:rPr>
                        <a:t> lượng</a:t>
                      </a:r>
                      <a:endParaRPr lang="en-US" sz="1600">
                        <a:solidFill>
                          <a:schemeClr val="tx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smtClean="0">
                          <a:solidFill>
                            <a:schemeClr val="tx1">
                              <a:lumMod val="50000"/>
                            </a:schemeClr>
                          </a:solidFill>
                        </a:rPr>
                        <a:t>Đơn</a:t>
                      </a:r>
                      <a:r>
                        <a:rPr lang="en-US" sz="1600" baseline="0" smtClean="0">
                          <a:solidFill>
                            <a:schemeClr val="tx1">
                              <a:lumMod val="50000"/>
                            </a:schemeClr>
                          </a:solidFill>
                        </a:rPr>
                        <a:t> giá </a:t>
                      </a:r>
                      <a:r>
                        <a:rPr lang="en-US" sz="1600" b="0" baseline="0" smtClean="0">
                          <a:solidFill>
                            <a:schemeClr val="tx1">
                              <a:lumMod val="50000"/>
                            </a:schemeClr>
                          </a:solidFill>
                        </a:rPr>
                        <a:t>(VNĐ)</a:t>
                      </a:r>
                      <a:endParaRPr lang="en-US" sz="1600">
                        <a:solidFill>
                          <a:schemeClr val="tx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smtClean="0">
                          <a:solidFill>
                            <a:schemeClr val="tx1">
                              <a:lumMod val="50000"/>
                            </a:schemeClr>
                          </a:solidFill>
                        </a:rPr>
                        <a:t>Thành</a:t>
                      </a:r>
                      <a:r>
                        <a:rPr lang="en-US" sz="1600" baseline="0" smtClean="0">
                          <a:solidFill>
                            <a:schemeClr val="tx1">
                              <a:lumMod val="50000"/>
                            </a:schemeClr>
                          </a:solidFill>
                        </a:rPr>
                        <a:t> tiền </a:t>
                      </a:r>
                      <a:r>
                        <a:rPr lang="en-US" sz="1600" b="0" baseline="0" smtClean="0">
                          <a:solidFill>
                            <a:schemeClr val="tx1">
                              <a:lumMod val="50000"/>
                            </a:schemeClr>
                          </a:solidFill>
                        </a:rPr>
                        <a:t>(VNĐ)</a:t>
                      </a:r>
                      <a:endParaRPr lang="en-US" sz="1600">
                        <a:solidFill>
                          <a:schemeClr val="tx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smtClean="0">
                          <a:solidFill>
                            <a:schemeClr val="tx1">
                              <a:lumMod val="50000"/>
                            </a:schemeClr>
                          </a:solidFill>
                        </a:rPr>
                        <a:t>MH001</a:t>
                      </a:r>
                      <a:endParaRPr lang="en-US" sz="1600">
                        <a:solidFill>
                          <a:schemeClr val="tx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solidFill>
                            <a:schemeClr val="tx1">
                              <a:lumMod val="50000"/>
                            </a:schemeClr>
                          </a:solidFill>
                        </a:rPr>
                        <a:t>Máy</a:t>
                      </a:r>
                      <a:r>
                        <a:rPr lang="en-US" sz="1600" baseline="0" smtClean="0">
                          <a:solidFill>
                            <a:schemeClr val="tx1">
                              <a:lumMod val="50000"/>
                            </a:schemeClr>
                          </a:solidFill>
                        </a:rPr>
                        <a:t> in HP</a:t>
                      </a:r>
                      <a:endParaRPr lang="en-US" sz="1600">
                        <a:solidFill>
                          <a:schemeClr val="tx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smtClean="0">
                          <a:solidFill>
                            <a:schemeClr val="tx1">
                              <a:lumMod val="50000"/>
                            </a:schemeClr>
                          </a:solidFill>
                        </a:rPr>
                        <a:t>Chiếc</a:t>
                      </a:r>
                      <a:endParaRPr lang="en-US" sz="1600">
                        <a:solidFill>
                          <a:schemeClr val="tx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smtClean="0">
                          <a:solidFill>
                            <a:schemeClr val="tx1">
                              <a:lumMod val="50000"/>
                            </a:schemeClr>
                          </a:solidFill>
                        </a:rPr>
                        <a:t>01</a:t>
                      </a:r>
                      <a:endParaRPr lang="en-US" sz="1600">
                        <a:solidFill>
                          <a:schemeClr val="tx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sz="1600" smtClean="0">
                          <a:solidFill>
                            <a:schemeClr val="tx1">
                              <a:lumMod val="50000"/>
                            </a:schemeClr>
                          </a:solidFill>
                        </a:rPr>
                        <a:t>2.560.000</a:t>
                      </a:r>
                      <a:endParaRPr lang="en-US" sz="1600">
                        <a:solidFill>
                          <a:schemeClr val="tx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sz="1600" smtClean="0">
                          <a:solidFill>
                            <a:schemeClr val="tx1">
                              <a:lumMod val="50000"/>
                            </a:schemeClr>
                          </a:solidFill>
                        </a:rPr>
                        <a:t>2.560.000</a:t>
                      </a:r>
                      <a:endParaRPr lang="en-US" sz="1600">
                        <a:solidFill>
                          <a:schemeClr val="tx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1600" smtClean="0">
                          <a:solidFill>
                            <a:schemeClr val="tx1">
                              <a:lumMod val="50000"/>
                            </a:schemeClr>
                          </a:solidFill>
                        </a:rPr>
                        <a:t>MH002</a:t>
                      </a:r>
                      <a:endParaRPr lang="en-US" sz="1600">
                        <a:solidFill>
                          <a:schemeClr val="tx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smtClean="0">
                          <a:solidFill>
                            <a:schemeClr val="tx1">
                              <a:lumMod val="50000"/>
                            </a:schemeClr>
                          </a:solidFill>
                        </a:rPr>
                        <a:t>Chuột</a:t>
                      </a:r>
                      <a:r>
                        <a:rPr lang="en-US" sz="1600" baseline="0" smtClean="0">
                          <a:solidFill>
                            <a:schemeClr val="tx1">
                              <a:lumMod val="50000"/>
                            </a:schemeClr>
                          </a:solidFill>
                        </a:rPr>
                        <a:t> quang</a:t>
                      </a:r>
                      <a:endParaRPr lang="en-US" sz="1600">
                        <a:solidFill>
                          <a:schemeClr val="tx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smtClean="0">
                          <a:solidFill>
                            <a:schemeClr val="tx1">
                              <a:lumMod val="50000"/>
                            </a:schemeClr>
                          </a:solidFill>
                        </a:rPr>
                        <a:t>Chiếc</a:t>
                      </a:r>
                      <a:endParaRPr lang="en-US" sz="1600">
                        <a:solidFill>
                          <a:schemeClr val="tx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smtClean="0">
                          <a:solidFill>
                            <a:schemeClr val="tx1">
                              <a:lumMod val="50000"/>
                            </a:schemeClr>
                          </a:solidFill>
                        </a:rPr>
                        <a:t>02</a:t>
                      </a:r>
                      <a:endParaRPr lang="en-US" sz="1600">
                        <a:solidFill>
                          <a:schemeClr val="tx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sz="1600" smtClean="0">
                          <a:solidFill>
                            <a:schemeClr val="tx1">
                              <a:lumMod val="50000"/>
                            </a:schemeClr>
                          </a:solidFill>
                        </a:rPr>
                        <a:t>160.000</a:t>
                      </a:r>
                      <a:endParaRPr lang="en-US" sz="1600">
                        <a:solidFill>
                          <a:schemeClr val="tx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sz="1600" smtClean="0">
                          <a:solidFill>
                            <a:schemeClr val="tx1">
                              <a:lumMod val="50000"/>
                            </a:schemeClr>
                          </a:solidFill>
                        </a:rPr>
                        <a:t>320.000</a:t>
                      </a:r>
                      <a:endParaRPr lang="en-US" sz="1600">
                        <a:solidFill>
                          <a:schemeClr val="tx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423103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(tt)</a:t>
            </a:r>
            <a:endParaRPr lang="en-US"/>
          </a:p>
        </p:txBody>
      </p:sp>
      <p:sp>
        <p:nvSpPr>
          <p:cNvPr id="3" name="Content Placeholder 2"/>
          <p:cNvSpPr>
            <a:spLocks noGrp="1"/>
          </p:cNvSpPr>
          <p:nvPr>
            <p:ph idx="1"/>
          </p:nvPr>
        </p:nvSpPr>
        <p:spPr>
          <a:xfrm>
            <a:off x="457200" y="1076325"/>
            <a:ext cx="8686800" cy="5248275"/>
          </a:xfrm>
        </p:spPr>
        <p:txBody>
          <a:bodyPr/>
          <a:lstStyle/>
          <a:p>
            <a:pPr marL="514350" indent="-514350" algn="just">
              <a:buFont typeface="+mj-lt"/>
              <a:buAutoNum type="arabicPeriod" startAt="5"/>
            </a:pPr>
            <a:r>
              <a:rPr lang="en-US" sz="2400" smtClean="0"/>
              <a:t>Vẽ mô hình ER cho mỗi yêu cầu sau:</a:t>
            </a:r>
          </a:p>
          <a:p>
            <a:pPr marL="400050" lvl="1" indent="0" algn="just">
              <a:buNone/>
            </a:pPr>
            <a:r>
              <a:rPr lang="en-US" sz="2400" smtClean="0"/>
              <a:t>Một trường cần xây dựng CSDL để quản lý các thông tin liên quan đến luận án tốt nghiệp của các sinh viên. Các thông tin gồm có:</a:t>
            </a:r>
          </a:p>
          <a:p>
            <a:pPr marL="857250" lvl="1" indent="-457200" algn="just"/>
            <a:r>
              <a:rPr lang="en-US" sz="2400" smtClean="0"/>
              <a:t>Giáo viên có mã GV, tên GV, ngày sinh, địa chỉ, trình độ.</a:t>
            </a:r>
          </a:p>
          <a:p>
            <a:pPr marL="857250" lvl="1" indent="-457200" algn="just"/>
            <a:r>
              <a:rPr lang="en-US" sz="2400" smtClean="0"/>
              <a:t>Sinh viên có mã SV, tên SV, ngày sinh, địa chỉ, lớp.</a:t>
            </a:r>
          </a:p>
          <a:p>
            <a:pPr marL="857250" lvl="1" indent="-457200" algn="just"/>
            <a:r>
              <a:rPr lang="en-US" sz="2400" smtClean="0"/>
              <a:t>Mỗi luận án tốt nghiệp được xác định bởi mã đề tài, tên đề tài, ngày bắt đầu, ngày kết thúc.</a:t>
            </a:r>
          </a:p>
          <a:p>
            <a:pPr marL="857250" lvl="1" indent="-457200" algn="just"/>
            <a:r>
              <a:rPr lang="en-US" sz="2400" smtClean="0"/>
              <a:t>Mỗi luận án tốt nghiệp được hướng dẫn bởi một giáo viên.</a:t>
            </a:r>
          </a:p>
          <a:p>
            <a:pPr marL="857250" lvl="1" indent="-457200" algn="just"/>
            <a:r>
              <a:rPr lang="en-US" sz="2400" smtClean="0"/>
              <a:t>Mỗi giáo viên có thể hướng dẫn một hay nhiều đề tài.</a:t>
            </a:r>
          </a:p>
          <a:p>
            <a:pPr marL="857250" lvl="1" indent="-457200" algn="just"/>
            <a:r>
              <a:rPr lang="en-US" sz="2400" smtClean="0"/>
              <a:t>Mỗi luận án tốt nghiệp có thể được làm bởi một hay nhiều sinh viên.</a:t>
            </a:r>
          </a:p>
          <a:p>
            <a:pPr marL="857250" lvl="1" indent="-457200" algn="just"/>
            <a:endParaRPr lang="en-US" sz="2400"/>
          </a:p>
        </p:txBody>
      </p:sp>
    </p:spTree>
    <p:extLst>
      <p:ext uri="{BB962C8B-B14F-4D97-AF65-F5344CB8AC3E}">
        <p14:creationId xmlns:p14="http://schemas.microsoft.com/office/powerpoint/2010/main" val="766254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(tt)</a:t>
            </a:r>
            <a:endParaRPr lang="en-US"/>
          </a:p>
        </p:txBody>
      </p:sp>
      <p:sp>
        <p:nvSpPr>
          <p:cNvPr id="3" name="Content Placeholder 2"/>
          <p:cNvSpPr>
            <a:spLocks noGrp="1"/>
          </p:cNvSpPr>
          <p:nvPr>
            <p:ph idx="1"/>
          </p:nvPr>
        </p:nvSpPr>
        <p:spPr>
          <a:xfrm>
            <a:off x="457200" y="1076325"/>
            <a:ext cx="8686800" cy="5248275"/>
          </a:xfrm>
        </p:spPr>
        <p:txBody>
          <a:bodyPr/>
          <a:lstStyle/>
          <a:p>
            <a:pPr marL="514350" indent="-514350" algn="just">
              <a:buFont typeface="+mj-lt"/>
              <a:buAutoNum type="arabicPeriod" startAt="6"/>
            </a:pPr>
            <a:r>
              <a:rPr lang="en-US" sz="2400" smtClean="0"/>
              <a:t>Ngân hàng cần quản lý các tài khoản. Có các loại tài khoản sau:</a:t>
            </a:r>
          </a:p>
          <a:p>
            <a:pPr marL="857250" lvl="1" indent="-457200" algn="just"/>
            <a:r>
              <a:rPr lang="en-US" sz="2400" smtClean="0"/>
              <a:t>Checking: Số tài khoản, ngày mở, số dư, phí dịch vụ.</a:t>
            </a:r>
          </a:p>
          <a:p>
            <a:pPr marL="857250" lvl="1" indent="-457200" algn="just"/>
            <a:r>
              <a:rPr lang="en-US" sz="2400" smtClean="0"/>
              <a:t>Saving: Số tài khoản, ngày mở, số dư, tỷ lệ lãi suất.</a:t>
            </a:r>
          </a:p>
          <a:p>
            <a:pPr marL="857250" lvl="1" indent="-457200" algn="just"/>
            <a:r>
              <a:rPr lang="en-US" sz="2400" smtClean="0"/>
              <a:t>Credit: Số tài khoản, ngày mở, số dư, giới hạn tài khoản.</a:t>
            </a:r>
          </a:p>
          <a:p>
            <a:pPr marL="857250" lvl="1" indent="-457200" algn="just"/>
            <a:endParaRPr lang="en-US" sz="2400"/>
          </a:p>
        </p:txBody>
      </p:sp>
    </p:spTree>
    <p:extLst>
      <p:ext uri="{BB962C8B-B14F-4D97-AF65-F5344CB8AC3E}">
        <p14:creationId xmlns:p14="http://schemas.microsoft.com/office/powerpoint/2010/main" val="1980553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(tt)</a:t>
            </a:r>
            <a:endParaRPr lang="en-US"/>
          </a:p>
        </p:txBody>
      </p:sp>
      <p:sp>
        <p:nvSpPr>
          <p:cNvPr id="3" name="Content Placeholder 2"/>
          <p:cNvSpPr>
            <a:spLocks noGrp="1"/>
          </p:cNvSpPr>
          <p:nvPr>
            <p:ph idx="1"/>
          </p:nvPr>
        </p:nvSpPr>
        <p:spPr>
          <a:xfrm>
            <a:off x="457200" y="1076325"/>
            <a:ext cx="8686800" cy="5248275"/>
          </a:xfrm>
        </p:spPr>
        <p:txBody>
          <a:bodyPr/>
          <a:lstStyle/>
          <a:p>
            <a:pPr marL="514350" indent="-514350" algn="just">
              <a:buFont typeface="+mj-lt"/>
              <a:buAutoNum type="arabicPeriod" startAt="7"/>
            </a:pPr>
            <a:r>
              <a:rPr lang="en-US" sz="2400" smtClean="0"/>
              <a:t>Quản lý các thư mục trong Windows. Mỗi thư mục có tên, dung lượng (size), số file chứa trong thư mục (contain). Mỗi thư mục có thể có nhiều thư mục con.</a:t>
            </a:r>
          </a:p>
          <a:p>
            <a:pPr marL="857250" lvl="1" indent="-457200" algn="just"/>
            <a:endParaRPr lang="en-US" sz="2400"/>
          </a:p>
        </p:txBody>
      </p:sp>
    </p:spTree>
    <p:extLst>
      <p:ext uri="{BB962C8B-B14F-4D97-AF65-F5344CB8AC3E}">
        <p14:creationId xmlns:p14="http://schemas.microsoft.com/office/powerpoint/2010/main" val="36703422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(tt)</a:t>
            </a:r>
            <a:endParaRPr lang="en-US"/>
          </a:p>
        </p:txBody>
      </p:sp>
      <p:sp>
        <p:nvSpPr>
          <p:cNvPr id="3" name="Content Placeholder 2"/>
          <p:cNvSpPr>
            <a:spLocks noGrp="1"/>
          </p:cNvSpPr>
          <p:nvPr>
            <p:ph idx="1"/>
          </p:nvPr>
        </p:nvSpPr>
        <p:spPr>
          <a:xfrm>
            <a:off x="457200" y="1076325"/>
            <a:ext cx="8686800" cy="5248275"/>
          </a:xfrm>
        </p:spPr>
        <p:txBody>
          <a:bodyPr/>
          <a:lstStyle/>
          <a:p>
            <a:pPr marL="514350" indent="-514350" algn="just">
              <a:buFont typeface="+mj-lt"/>
              <a:buAutoNum type="arabicPeriod" startAt="8"/>
            </a:pPr>
            <a:r>
              <a:rPr lang="en-US" sz="2400" smtClean="0"/>
              <a:t>Một công ty cần lưu trữ thông tin để hàng năm vào ngày 1/6 in ra danh sách các cháu dưới 15 tuổi (con của nhân viên công ty) được nhận quà gồm các thông tin: Họ tên bố/mẹ, Họ tên con, Tuổi, Số tiền. Một nhân viên có thể có nhiều con, không có trường hợp cả hai vợ chồng cùng làm trong công ty.</a:t>
            </a:r>
            <a:endParaRPr lang="en-US" sz="2400"/>
          </a:p>
        </p:txBody>
      </p:sp>
    </p:spTree>
    <p:extLst>
      <p:ext uri="{BB962C8B-B14F-4D97-AF65-F5344CB8AC3E}">
        <p14:creationId xmlns:p14="http://schemas.microsoft.com/office/powerpoint/2010/main" val="15481460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8.046"/>
  <p:tag name="ISPRING_SLIDE_ID_2" val="{DB2263FD-D496-43EA-98E0-37FEA481FE25}"/>
</p:tagLst>
</file>

<file path=ppt/theme/theme1.xml><?xml version="1.0" encoding="utf-8"?>
<a:theme xmlns:a="http://schemas.openxmlformats.org/drawingml/2006/main" name="Teamplate HCE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emplate-Slide-Truong-HCEM2" id="{079A522F-51B7-9A46-BF25-4220E478F91E}" vid="{D26627D3-8DBD-6D4D-9DDB-E747551AE2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Teamplate HCEM</Template>
  <TotalTime>2189</TotalTime>
  <Words>1081</Words>
  <Application>Microsoft Office PowerPoint</Application>
  <PresentationFormat>On-screen Show (4:3)</PresentationFormat>
  <Paragraphs>130</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Teamplate HCEM</vt:lpstr>
      <vt:lpstr>PowerPoint Presentation</vt:lpstr>
      <vt:lpstr>Bài tập</vt:lpstr>
      <vt:lpstr>Bài tập (tt)</vt:lpstr>
      <vt:lpstr>Bài tập (tt)</vt:lpstr>
      <vt:lpstr>Bài tập (tt)</vt:lpstr>
      <vt:lpstr>Bài tập (tt)</vt:lpstr>
      <vt:lpstr>Bài tập (tt)</vt:lpstr>
      <vt:lpstr>Bài tập (tt)</vt:lpstr>
      <vt:lpstr>Bài tập (tt)</vt:lpstr>
      <vt:lpstr>Bài tập (tt)</vt:lpstr>
      <vt:lpstr>Bài tập 1 a</vt:lpstr>
      <vt:lpstr>Bài tập 1 b</vt:lpstr>
      <vt:lpstr>Bài tập 2</vt:lpstr>
      <vt:lpstr>Bài tập 3</vt:lpstr>
      <vt:lpstr>Bài tập 4</vt:lpstr>
      <vt:lpstr>Bài tập 5</vt:lpstr>
      <vt:lpstr>Bài tập 6</vt:lpstr>
      <vt:lpstr>Bài tập 7</vt:lpstr>
      <vt:lpstr>Bài tập 8</vt:lpstr>
      <vt:lpstr>Bài tập 6</vt:lpstr>
      <vt:lpstr>Bài tập 7</vt:lpstr>
      <vt:lpstr>Bài tập 8</vt:lpstr>
      <vt:lpstr>Bài tập 9</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HieuNTT</dc:creator>
  <cp:lastModifiedBy>HuongVT</cp:lastModifiedBy>
  <cp:revision>141</cp:revision>
  <dcterms:created xsi:type="dcterms:W3CDTF">2011-08-17T10:13:36Z</dcterms:created>
  <dcterms:modified xsi:type="dcterms:W3CDTF">2020-03-30T08:38:26Z</dcterms:modified>
</cp:coreProperties>
</file>