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7" r:id="rId4"/>
    <p:sldId id="259" r:id="rId5"/>
    <p:sldId id="266" r:id="rId6"/>
    <p:sldId id="260" r:id="rId7"/>
    <p:sldId id="262" r:id="rId8"/>
    <p:sldId id="268" r:id="rId9"/>
    <p:sldId id="269" r:id="rId10"/>
    <p:sldId id="258" r:id="rId11"/>
    <p:sldId id="267" r:id="rId12"/>
    <p:sldId id="270" r:id="rId13"/>
    <p:sldId id="261" r:id="rId14"/>
    <p:sldId id="272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  <a:srgbClr val="FA6400"/>
    <a:srgbClr val="FB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7CDEC-4FAF-45D3-B00E-90C001A56CF8}" v="542" dt="2023-09-27T20:31:5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4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216" y="76"/>
      </p:cViewPr>
      <p:guideLst>
        <p:guide orient="horz" pos="3384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-Nguyen Vo-Huynh" userId="6a1b2bcfbbb34c0c" providerId="LiveId" clId="{D3B7CDEC-4FAF-45D3-B00E-90C001A56CF8}"/>
    <pc:docChg chg="undo custSel addSld delSld modSld sldOrd addMainMaster delMainMaster modMainMaster">
      <pc:chgData name="Quang-Nguyen Vo-Huynh" userId="6a1b2bcfbbb34c0c" providerId="LiveId" clId="{D3B7CDEC-4FAF-45D3-B00E-90C001A56CF8}" dt="2023-09-28T15:32:59.390" v="3561"/>
      <pc:docMkLst>
        <pc:docMk/>
      </pc:docMkLst>
      <pc:sldChg chg="addSp modSp mod">
        <pc:chgData name="Quang-Nguyen Vo-Huynh" userId="6a1b2bcfbbb34c0c" providerId="LiveId" clId="{D3B7CDEC-4FAF-45D3-B00E-90C001A56CF8}" dt="2023-09-27T16:05:04.405" v="649" actId="113"/>
        <pc:sldMkLst>
          <pc:docMk/>
          <pc:sldMk cId="1045490457" sldId="257"/>
        </pc:sldMkLst>
        <pc:spChg chg="mod">
          <ac:chgData name="Quang-Nguyen Vo-Huynh" userId="6a1b2bcfbbb34c0c" providerId="LiveId" clId="{D3B7CDEC-4FAF-45D3-B00E-90C001A56CF8}" dt="2023-09-27T15:56:57.399" v="126" actId="20577"/>
          <ac:spMkLst>
            <pc:docMk/>
            <pc:sldMk cId="1045490457" sldId="257"/>
            <ac:spMk id="10" creationId="{9B71DA5C-13E2-A149-B419-F04D98AC3511}"/>
          </ac:spMkLst>
        </pc:spChg>
        <pc:spChg chg="mod">
          <ac:chgData name="Quang-Nguyen Vo-Huynh" userId="6a1b2bcfbbb34c0c" providerId="LiveId" clId="{D3B7CDEC-4FAF-45D3-B00E-90C001A56CF8}" dt="2023-09-27T15:59:47.376" v="479" actId="1076"/>
          <ac:spMkLst>
            <pc:docMk/>
            <pc:sldMk cId="1045490457" sldId="257"/>
            <ac:spMk id="11" creationId="{DD074894-0E99-894A-9B1A-0D7C79F5F6D7}"/>
          </ac:spMkLst>
        </pc:spChg>
        <pc:spChg chg="mod">
          <ac:chgData name="Quang-Nguyen Vo-Huynh" userId="6a1b2bcfbbb34c0c" providerId="LiveId" clId="{D3B7CDEC-4FAF-45D3-B00E-90C001A56CF8}" dt="2023-09-27T16:05:04.405" v="649" actId="113"/>
          <ac:spMkLst>
            <pc:docMk/>
            <pc:sldMk cId="1045490457" sldId="257"/>
            <ac:spMk id="12" creationId="{B0E297CD-5450-7441-A033-60CDC02876B0}"/>
          </ac:spMkLst>
        </pc:spChg>
        <pc:picChg chg="add mod">
          <ac:chgData name="Quang-Nguyen Vo-Huynh" userId="6a1b2bcfbbb34c0c" providerId="LiveId" clId="{D3B7CDEC-4FAF-45D3-B00E-90C001A56CF8}" dt="2023-09-27T16:02:22.116" v="493" actId="1076"/>
          <ac:picMkLst>
            <pc:docMk/>
            <pc:sldMk cId="1045490457" sldId="257"/>
            <ac:picMk id="3" creationId="{4418DB97-7D7C-F919-5D65-7FA08E0ADCB9}"/>
          </ac:picMkLst>
        </pc:picChg>
        <pc:picChg chg="add mod">
          <ac:chgData name="Quang-Nguyen Vo-Huynh" userId="6a1b2bcfbbb34c0c" providerId="LiveId" clId="{D3B7CDEC-4FAF-45D3-B00E-90C001A56CF8}" dt="2023-09-27T16:02:13.881" v="489" actId="1076"/>
          <ac:picMkLst>
            <pc:docMk/>
            <pc:sldMk cId="1045490457" sldId="257"/>
            <ac:picMk id="1026" creationId="{C84BB739-0D00-037D-BE19-30C1EC55491B}"/>
          </ac:picMkLst>
        </pc:picChg>
      </pc:sldChg>
      <pc:sldChg chg="modSp mod ord">
        <pc:chgData name="Quang-Nguyen Vo-Huynh" userId="6a1b2bcfbbb34c0c" providerId="LiveId" clId="{D3B7CDEC-4FAF-45D3-B00E-90C001A56CF8}" dt="2023-09-27T19:26:03.636" v="2053" actId="20577"/>
        <pc:sldMkLst>
          <pc:docMk/>
          <pc:sldMk cId="1663129815" sldId="258"/>
        </pc:sldMkLst>
        <pc:spChg chg="mod">
          <ac:chgData name="Quang-Nguyen Vo-Huynh" userId="6a1b2bcfbbb34c0c" providerId="LiveId" clId="{D3B7CDEC-4FAF-45D3-B00E-90C001A56CF8}" dt="2023-09-27T19:16:57.124" v="1292" actId="20577"/>
          <ac:spMkLst>
            <pc:docMk/>
            <pc:sldMk cId="1663129815" sldId="258"/>
            <ac:spMk id="11" creationId="{DD074894-0E99-894A-9B1A-0D7C79F5F6D7}"/>
          </ac:spMkLst>
        </pc:spChg>
        <pc:spChg chg="mod">
          <ac:chgData name="Quang-Nguyen Vo-Huynh" userId="6a1b2bcfbbb34c0c" providerId="LiveId" clId="{D3B7CDEC-4FAF-45D3-B00E-90C001A56CF8}" dt="2023-09-27T19:26:03.636" v="2053" actId="20577"/>
          <ac:spMkLst>
            <pc:docMk/>
            <pc:sldMk cId="1663129815" sldId="258"/>
            <ac:spMk id="12" creationId="{B0E297CD-5450-7441-A033-60CDC02876B0}"/>
          </ac:spMkLst>
        </pc:spChg>
      </pc:sldChg>
      <pc:sldChg chg="addSp modSp mod">
        <pc:chgData name="Quang-Nguyen Vo-Huynh" userId="6a1b2bcfbbb34c0c" providerId="LiveId" clId="{D3B7CDEC-4FAF-45D3-B00E-90C001A56CF8}" dt="2023-09-27T16:06:39.705" v="726" actId="1076"/>
        <pc:sldMkLst>
          <pc:docMk/>
          <pc:sldMk cId="1779087438" sldId="259"/>
        </pc:sldMkLst>
        <pc:spChg chg="mod">
          <ac:chgData name="Quang-Nguyen Vo-Huynh" userId="6a1b2bcfbbb34c0c" providerId="LiveId" clId="{D3B7CDEC-4FAF-45D3-B00E-90C001A56CF8}" dt="2023-09-27T16:05:35.968" v="676" actId="20577"/>
          <ac:spMkLst>
            <pc:docMk/>
            <pc:sldMk cId="1779087438" sldId="259"/>
            <ac:spMk id="5" creationId="{44B7E921-4FB7-284B-9679-627B0D7126F5}"/>
          </ac:spMkLst>
        </pc:spChg>
        <pc:spChg chg="mod">
          <ac:chgData name="Quang-Nguyen Vo-Huynh" userId="6a1b2bcfbbb34c0c" providerId="LiveId" clId="{D3B7CDEC-4FAF-45D3-B00E-90C001A56CF8}" dt="2023-09-27T16:06:02.134" v="723" actId="14100"/>
          <ac:spMkLst>
            <pc:docMk/>
            <pc:sldMk cId="1779087438" sldId="259"/>
            <ac:spMk id="6" creationId="{A87927AC-8429-D242-9F31-193EE99C1A6C}"/>
          </ac:spMkLst>
        </pc:spChg>
        <pc:picChg chg="add mod">
          <ac:chgData name="Quang-Nguyen Vo-Huynh" userId="6a1b2bcfbbb34c0c" providerId="LiveId" clId="{D3B7CDEC-4FAF-45D3-B00E-90C001A56CF8}" dt="2023-09-27T16:06:39.705" v="726" actId="1076"/>
          <ac:picMkLst>
            <pc:docMk/>
            <pc:sldMk cId="1779087438" sldId="259"/>
            <ac:picMk id="3" creationId="{EE90A745-1675-BB84-5914-B8985347E079}"/>
          </ac:picMkLst>
        </pc:picChg>
      </pc:sldChg>
      <pc:sldChg chg="addSp delSp modSp mod ord">
        <pc:chgData name="Quang-Nguyen Vo-Huynh" userId="6a1b2bcfbbb34c0c" providerId="LiveId" clId="{D3B7CDEC-4FAF-45D3-B00E-90C001A56CF8}" dt="2023-09-27T16:47:55.785" v="1085" actId="1076"/>
        <pc:sldMkLst>
          <pc:docMk/>
          <pc:sldMk cId="1304093165" sldId="260"/>
        </pc:sldMkLst>
        <pc:spChg chg="del">
          <ac:chgData name="Quang-Nguyen Vo-Huynh" userId="6a1b2bcfbbb34c0c" providerId="LiveId" clId="{D3B7CDEC-4FAF-45D3-B00E-90C001A56CF8}" dt="2023-09-27T16:45:55.412" v="1048" actId="478"/>
          <ac:spMkLst>
            <pc:docMk/>
            <pc:sldMk cId="1304093165" sldId="260"/>
            <ac:spMk id="2" creationId="{97ABE370-7C49-B54D-BC97-DC52776CBD47}"/>
          </ac:spMkLst>
        </pc:spChg>
        <pc:spChg chg="add mod">
          <ac:chgData name="Quang-Nguyen Vo-Huynh" userId="6a1b2bcfbbb34c0c" providerId="LiveId" clId="{D3B7CDEC-4FAF-45D3-B00E-90C001A56CF8}" dt="2023-09-27T16:47:38.888" v="1077" actId="20577"/>
          <ac:spMkLst>
            <pc:docMk/>
            <pc:sldMk cId="1304093165" sldId="260"/>
            <ac:spMk id="3" creationId="{9DCB283D-F175-FEA0-9056-8F4585C5FCAB}"/>
          </ac:spMkLst>
        </pc:spChg>
        <pc:spChg chg="mod">
          <ac:chgData name="Quang-Nguyen Vo-Huynh" userId="6a1b2bcfbbb34c0c" providerId="LiveId" clId="{D3B7CDEC-4FAF-45D3-B00E-90C001A56CF8}" dt="2023-09-27T16:47:18.084" v="1069" actId="1076"/>
          <ac:spMkLst>
            <pc:docMk/>
            <pc:sldMk cId="1304093165" sldId="260"/>
            <ac:spMk id="5" creationId="{44B7E921-4FB7-284B-9679-627B0D7126F5}"/>
          </ac:spMkLst>
        </pc:spChg>
        <pc:spChg chg="del mod">
          <ac:chgData name="Quang-Nguyen Vo-Huynh" userId="6a1b2bcfbbb34c0c" providerId="LiveId" clId="{D3B7CDEC-4FAF-45D3-B00E-90C001A56CF8}" dt="2023-09-27T16:45:53.562" v="1047" actId="478"/>
          <ac:spMkLst>
            <pc:docMk/>
            <pc:sldMk cId="1304093165" sldId="260"/>
            <ac:spMk id="6" creationId="{A87927AC-8429-D242-9F31-193EE99C1A6C}"/>
          </ac:spMkLst>
        </pc:spChg>
        <pc:picChg chg="add mod modCrop">
          <ac:chgData name="Quang-Nguyen Vo-Huynh" userId="6a1b2bcfbbb34c0c" providerId="LiveId" clId="{D3B7CDEC-4FAF-45D3-B00E-90C001A56CF8}" dt="2023-09-27T16:47:53.297" v="1084" actId="1076"/>
          <ac:picMkLst>
            <pc:docMk/>
            <pc:sldMk cId="1304093165" sldId="260"/>
            <ac:picMk id="7" creationId="{98E33A24-BED1-FFC0-8A92-3D6CE99CA391}"/>
          </ac:picMkLst>
        </pc:picChg>
        <pc:picChg chg="add mod">
          <ac:chgData name="Quang-Nguyen Vo-Huynh" userId="6a1b2bcfbbb34c0c" providerId="LiveId" clId="{D3B7CDEC-4FAF-45D3-B00E-90C001A56CF8}" dt="2023-09-27T16:47:55.785" v="1085" actId="1076"/>
          <ac:picMkLst>
            <pc:docMk/>
            <pc:sldMk cId="1304093165" sldId="260"/>
            <ac:picMk id="9" creationId="{AE628CCD-B98B-FF34-CE22-74FAA680DED1}"/>
          </ac:picMkLst>
        </pc:picChg>
      </pc:sldChg>
      <pc:sldChg chg="addSp delSp modSp mod ord">
        <pc:chgData name="Quang-Nguyen Vo-Huynh" userId="6a1b2bcfbbb34c0c" providerId="LiveId" clId="{D3B7CDEC-4FAF-45D3-B00E-90C001A56CF8}" dt="2023-09-28T15:32:59.390" v="3561"/>
        <pc:sldMkLst>
          <pc:docMk/>
          <pc:sldMk cId="756621199" sldId="261"/>
        </pc:sldMkLst>
        <pc:spChg chg="del">
          <ac:chgData name="Quang-Nguyen Vo-Huynh" userId="6a1b2bcfbbb34c0c" providerId="LiveId" clId="{D3B7CDEC-4FAF-45D3-B00E-90C001A56CF8}" dt="2023-09-27T19:56:08.989" v="2376" actId="478"/>
          <ac:spMkLst>
            <pc:docMk/>
            <pc:sldMk cId="756621199" sldId="261"/>
            <ac:spMk id="2" creationId="{97ABE370-7C49-B54D-BC97-DC52776CBD47}"/>
          </ac:spMkLst>
        </pc:spChg>
        <pc:spChg chg="mod">
          <ac:chgData name="Quang-Nguyen Vo-Huynh" userId="6a1b2bcfbbb34c0c" providerId="LiveId" clId="{D3B7CDEC-4FAF-45D3-B00E-90C001A56CF8}" dt="2023-09-27T19:57:57.323" v="2435" actId="20577"/>
          <ac:spMkLst>
            <pc:docMk/>
            <pc:sldMk cId="756621199" sldId="261"/>
            <ac:spMk id="5" creationId="{44B7E921-4FB7-284B-9679-627B0D7126F5}"/>
          </ac:spMkLst>
        </pc:spChg>
        <pc:spChg chg="add mod">
          <ac:chgData name="Quang-Nguyen Vo-Huynh" userId="6a1b2bcfbbb34c0c" providerId="LiveId" clId="{D3B7CDEC-4FAF-45D3-B00E-90C001A56CF8}" dt="2023-09-27T20:00:27.296" v="2709" actId="20577"/>
          <ac:spMkLst>
            <pc:docMk/>
            <pc:sldMk cId="756621199" sldId="261"/>
            <ac:spMk id="6" creationId="{16CE58D0-E20E-D5CA-6EA1-CAD05F957410}"/>
          </ac:spMkLst>
        </pc:spChg>
        <pc:spChg chg="del">
          <ac:chgData name="Quang-Nguyen Vo-Huynh" userId="6a1b2bcfbbb34c0c" providerId="LiveId" clId="{D3B7CDEC-4FAF-45D3-B00E-90C001A56CF8}" dt="2023-09-27T19:56:11.933" v="2379" actId="478"/>
          <ac:spMkLst>
            <pc:docMk/>
            <pc:sldMk cId="756621199" sldId="261"/>
            <ac:spMk id="7" creationId="{DFE81E64-7A57-7845-BEE2-C07904F7A7D8}"/>
          </ac:spMkLst>
        </pc:spChg>
        <pc:spChg chg="del">
          <ac:chgData name="Quang-Nguyen Vo-Huynh" userId="6a1b2bcfbbb34c0c" providerId="LiveId" clId="{D3B7CDEC-4FAF-45D3-B00E-90C001A56CF8}" dt="2023-09-27T19:56:13.380" v="2380" actId="478"/>
          <ac:spMkLst>
            <pc:docMk/>
            <pc:sldMk cId="756621199" sldId="261"/>
            <ac:spMk id="8" creationId="{A07ECD11-F74C-3D42-8A2D-B2538B33996C}"/>
          </ac:spMkLst>
        </pc:spChg>
        <pc:picChg chg="add del mod">
          <ac:chgData name="Quang-Nguyen Vo-Huynh" userId="6a1b2bcfbbb34c0c" providerId="LiveId" clId="{D3B7CDEC-4FAF-45D3-B00E-90C001A56CF8}" dt="2023-09-27T19:58:28.877" v="2464" actId="21"/>
          <ac:picMkLst>
            <pc:docMk/>
            <pc:sldMk cId="756621199" sldId="261"/>
            <ac:picMk id="3" creationId="{D4642231-22CA-64A2-8FA0-3CC3AD9F846A}"/>
          </ac:picMkLst>
        </pc:picChg>
        <pc:picChg chg="add mod">
          <ac:chgData name="Quang-Nguyen Vo-Huynh" userId="6a1b2bcfbbb34c0c" providerId="LiveId" clId="{D3B7CDEC-4FAF-45D3-B00E-90C001A56CF8}" dt="2023-09-27T19:59:23.082" v="2524" actId="1076"/>
          <ac:picMkLst>
            <pc:docMk/>
            <pc:sldMk cId="756621199" sldId="261"/>
            <ac:picMk id="4" creationId="{0F5C7299-0E51-637D-0A10-2F9970A61155}"/>
          </ac:picMkLst>
        </pc:picChg>
      </pc:sldChg>
      <pc:sldChg chg="addSp delSp modSp mod ord">
        <pc:chgData name="Quang-Nguyen Vo-Huynh" userId="6a1b2bcfbbb34c0c" providerId="LiveId" clId="{D3B7CDEC-4FAF-45D3-B00E-90C001A56CF8}" dt="2023-09-27T19:09:04.081" v="1220" actId="1076"/>
        <pc:sldMkLst>
          <pc:docMk/>
          <pc:sldMk cId="3019877112" sldId="262"/>
        </pc:sldMkLst>
        <pc:spChg chg="add mod">
          <ac:chgData name="Quang-Nguyen Vo-Huynh" userId="6a1b2bcfbbb34c0c" providerId="LiveId" clId="{D3B7CDEC-4FAF-45D3-B00E-90C001A56CF8}" dt="2023-09-27T19:08:59.708" v="1219" actId="1076"/>
          <ac:spMkLst>
            <pc:docMk/>
            <pc:sldMk cId="3019877112" sldId="262"/>
            <ac:spMk id="2" creationId="{4E2AF809-F3D6-3D89-CB6B-23F087D4CC14}"/>
          </ac:spMkLst>
        </pc:spChg>
        <pc:spChg chg="mod">
          <ac:chgData name="Quang-Nguyen Vo-Huynh" userId="6a1b2bcfbbb34c0c" providerId="LiveId" clId="{D3B7CDEC-4FAF-45D3-B00E-90C001A56CF8}" dt="2023-09-27T16:48:08.436" v="1094" actId="20577"/>
          <ac:spMkLst>
            <pc:docMk/>
            <pc:sldMk cId="3019877112" sldId="262"/>
            <ac:spMk id="5" creationId="{44B7E921-4FB7-284B-9679-627B0D7126F5}"/>
          </ac:spMkLst>
        </pc:spChg>
        <pc:spChg chg="del">
          <ac:chgData name="Quang-Nguyen Vo-Huynh" userId="6a1b2bcfbbb34c0c" providerId="LiveId" clId="{D3B7CDEC-4FAF-45D3-B00E-90C001A56CF8}" dt="2023-09-27T16:48:11.101" v="1095" actId="478"/>
          <ac:spMkLst>
            <pc:docMk/>
            <pc:sldMk cId="3019877112" sldId="262"/>
            <ac:spMk id="6" creationId="{A87927AC-8429-D242-9F31-193EE99C1A6C}"/>
          </ac:spMkLst>
        </pc:spChg>
        <pc:spChg chg="del">
          <ac:chgData name="Quang-Nguyen Vo-Huynh" userId="6a1b2bcfbbb34c0c" providerId="LiveId" clId="{D3B7CDEC-4FAF-45D3-B00E-90C001A56CF8}" dt="2023-09-27T16:48:14.531" v="1097" actId="478"/>
          <ac:spMkLst>
            <pc:docMk/>
            <pc:sldMk cId="3019877112" sldId="262"/>
            <ac:spMk id="8" creationId="{EC0271BB-6B97-9749-9D88-A5CC3B86D619}"/>
          </ac:spMkLst>
        </pc:spChg>
        <pc:spChg chg="del">
          <ac:chgData name="Quang-Nguyen Vo-Huynh" userId="6a1b2bcfbbb34c0c" providerId="LiveId" clId="{D3B7CDEC-4FAF-45D3-B00E-90C001A56CF8}" dt="2023-09-27T16:48:12.708" v="1096" actId="478"/>
          <ac:spMkLst>
            <pc:docMk/>
            <pc:sldMk cId="3019877112" sldId="262"/>
            <ac:spMk id="9" creationId="{38B83EF9-3F52-B145-A21A-EA0D8AC181A0}"/>
          </ac:spMkLst>
        </pc:spChg>
        <pc:picChg chg="add del mod">
          <ac:chgData name="Quang-Nguyen Vo-Huynh" userId="6a1b2bcfbbb34c0c" providerId="LiveId" clId="{D3B7CDEC-4FAF-45D3-B00E-90C001A56CF8}" dt="2023-09-27T16:51:56.318" v="1167" actId="478"/>
          <ac:picMkLst>
            <pc:docMk/>
            <pc:sldMk cId="3019877112" sldId="262"/>
            <ac:picMk id="4" creationId="{411A6B28-AB30-6F6D-196F-12CE3AD1F218}"/>
          </ac:picMkLst>
        </pc:picChg>
        <pc:picChg chg="add del mod">
          <ac:chgData name="Quang-Nguyen Vo-Huynh" userId="6a1b2bcfbbb34c0c" providerId="LiveId" clId="{D3B7CDEC-4FAF-45D3-B00E-90C001A56CF8}" dt="2023-09-27T19:08:32.521" v="1194" actId="478"/>
          <ac:picMkLst>
            <pc:docMk/>
            <pc:sldMk cId="3019877112" sldId="262"/>
            <ac:picMk id="10" creationId="{9D4DFA4E-A4DA-254F-2423-AD5B9834E073}"/>
          </ac:picMkLst>
        </pc:picChg>
        <pc:picChg chg="add mod ord">
          <ac:chgData name="Quang-Nguyen Vo-Huynh" userId="6a1b2bcfbbb34c0c" providerId="LiveId" clId="{D3B7CDEC-4FAF-45D3-B00E-90C001A56CF8}" dt="2023-09-27T19:09:04.081" v="1220" actId="1076"/>
          <ac:picMkLst>
            <pc:docMk/>
            <pc:sldMk cId="3019877112" sldId="262"/>
            <ac:picMk id="11" creationId="{CCB0381F-B882-66F1-2026-C9F1CE2A34F4}"/>
          </ac:picMkLst>
        </pc:picChg>
      </pc:sldChg>
      <pc:sldChg chg="del">
        <pc:chgData name="Quang-Nguyen Vo-Huynh" userId="6a1b2bcfbbb34c0c" providerId="LiveId" clId="{D3B7CDEC-4FAF-45D3-B00E-90C001A56CF8}" dt="2023-09-27T20:33:31.599" v="3551" actId="2696"/>
        <pc:sldMkLst>
          <pc:docMk/>
          <pc:sldMk cId="3546150263" sldId="263"/>
        </pc:sldMkLst>
      </pc:sldChg>
      <pc:sldChg chg="modSp mod">
        <pc:chgData name="Quang-Nguyen Vo-Huynh" userId="6a1b2bcfbbb34c0c" providerId="LiveId" clId="{D3B7CDEC-4FAF-45D3-B00E-90C001A56CF8}" dt="2023-09-27T15:56:40.545" v="83" actId="404"/>
        <pc:sldMkLst>
          <pc:docMk/>
          <pc:sldMk cId="2301738303" sldId="264"/>
        </pc:sldMkLst>
        <pc:spChg chg="mod">
          <ac:chgData name="Quang-Nguyen Vo-Huynh" userId="6a1b2bcfbbb34c0c" providerId="LiveId" clId="{D3B7CDEC-4FAF-45D3-B00E-90C001A56CF8}" dt="2023-09-27T15:56:07.114" v="15" actId="20577"/>
          <ac:spMkLst>
            <pc:docMk/>
            <pc:sldMk cId="2301738303" sldId="264"/>
            <ac:spMk id="5" creationId="{CE81A51A-3168-024C-AD87-56547AE479AD}"/>
          </ac:spMkLst>
        </pc:spChg>
        <pc:spChg chg="mod">
          <ac:chgData name="Quang-Nguyen Vo-Huynh" userId="6a1b2bcfbbb34c0c" providerId="LiveId" clId="{D3B7CDEC-4FAF-45D3-B00E-90C001A56CF8}" dt="2023-09-27T15:56:40.545" v="83" actId="404"/>
          <ac:spMkLst>
            <pc:docMk/>
            <pc:sldMk cId="2301738303" sldId="264"/>
            <ac:spMk id="6" creationId="{1851FAA6-B02C-0841-8093-DB5B5E2D753C}"/>
          </ac:spMkLst>
        </pc:spChg>
      </pc:sldChg>
      <pc:sldChg chg="modSp mod">
        <pc:chgData name="Quang-Nguyen Vo-Huynh" userId="6a1b2bcfbbb34c0c" providerId="LiveId" clId="{D3B7CDEC-4FAF-45D3-B00E-90C001A56CF8}" dt="2023-09-27T15:56:49.766" v="100" actId="20577"/>
        <pc:sldMkLst>
          <pc:docMk/>
          <pc:sldMk cId="4050679127" sldId="265"/>
        </pc:sldMkLst>
        <pc:spChg chg="mod">
          <ac:chgData name="Quang-Nguyen Vo-Huynh" userId="6a1b2bcfbbb34c0c" providerId="LiveId" clId="{D3B7CDEC-4FAF-45D3-B00E-90C001A56CF8}" dt="2023-09-27T15:56:49.766" v="100" actId="20577"/>
          <ac:spMkLst>
            <pc:docMk/>
            <pc:sldMk cId="4050679127" sldId="265"/>
            <ac:spMk id="4" creationId="{8DD93D6E-F700-FB4D-8333-A087C39ACBA6}"/>
          </ac:spMkLst>
        </pc:spChg>
      </pc:sldChg>
      <pc:sldChg chg="del">
        <pc:chgData name="Quang-Nguyen Vo-Huynh" userId="6a1b2bcfbbb34c0c" providerId="LiveId" clId="{D3B7CDEC-4FAF-45D3-B00E-90C001A56CF8}" dt="2023-09-27T15:56:44.237" v="84" actId="2696"/>
        <pc:sldMkLst>
          <pc:docMk/>
          <pc:sldMk cId="1288842434" sldId="266"/>
        </pc:sldMkLst>
      </pc:sldChg>
      <pc:sldChg chg="addSp delSp modSp add mod">
        <pc:chgData name="Quang-Nguyen Vo-Huynh" userId="6a1b2bcfbbb34c0c" providerId="LiveId" clId="{D3B7CDEC-4FAF-45D3-B00E-90C001A56CF8}" dt="2023-09-27T16:45:21.141" v="1022" actId="1076"/>
        <pc:sldMkLst>
          <pc:docMk/>
          <pc:sldMk cId="3196747931" sldId="266"/>
        </pc:sldMkLst>
        <pc:spChg chg="mod">
          <ac:chgData name="Quang-Nguyen Vo-Huynh" userId="6a1b2bcfbbb34c0c" providerId="LiveId" clId="{D3B7CDEC-4FAF-45D3-B00E-90C001A56CF8}" dt="2023-09-27T16:41:47.056" v="997" actId="20577"/>
          <ac:spMkLst>
            <pc:docMk/>
            <pc:sldMk cId="3196747931" sldId="266"/>
            <ac:spMk id="6" creationId="{A87927AC-8429-D242-9F31-193EE99C1A6C}"/>
          </ac:spMkLst>
        </pc:spChg>
        <pc:picChg chg="del">
          <ac:chgData name="Quang-Nguyen Vo-Huynh" userId="6a1b2bcfbbb34c0c" providerId="LiveId" clId="{D3B7CDEC-4FAF-45D3-B00E-90C001A56CF8}" dt="2023-09-27T16:35:16.575" v="728" actId="478"/>
          <ac:picMkLst>
            <pc:docMk/>
            <pc:sldMk cId="3196747931" sldId="266"/>
            <ac:picMk id="3" creationId="{EE90A745-1675-BB84-5914-B8985347E079}"/>
          </ac:picMkLst>
        </pc:picChg>
        <pc:picChg chg="add mod">
          <ac:chgData name="Quang-Nguyen Vo-Huynh" userId="6a1b2bcfbbb34c0c" providerId="LiveId" clId="{D3B7CDEC-4FAF-45D3-B00E-90C001A56CF8}" dt="2023-09-27T16:44:02.912" v="1000" actId="1076"/>
          <ac:picMkLst>
            <pc:docMk/>
            <pc:sldMk cId="3196747931" sldId="266"/>
            <ac:picMk id="4" creationId="{256F15C8-CCBA-C7D0-C2DD-26DA6C1C6995}"/>
          </ac:picMkLst>
        </pc:picChg>
        <pc:picChg chg="add mod modCrop">
          <ac:chgData name="Quang-Nguyen Vo-Huynh" userId="6a1b2bcfbbb34c0c" providerId="LiveId" clId="{D3B7CDEC-4FAF-45D3-B00E-90C001A56CF8}" dt="2023-09-27T16:45:14.582" v="1019" actId="14100"/>
          <ac:picMkLst>
            <pc:docMk/>
            <pc:sldMk cId="3196747931" sldId="266"/>
            <ac:picMk id="8" creationId="{C29C88FE-7E7D-328F-2162-56DD987D690F}"/>
          </ac:picMkLst>
        </pc:picChg>
        <pc:picChg chg="add mod modCrop">
          <ac:chgData name="Quang-Nguyen Vo-Huynh" userId="6a1b2bcfbbb34c0c" providerId="LiveId" clId="{D3B7CDEC-4FAF-45D3-B00E-90C001A56CF8}" dt="2023-09-27T16:45:21.141" v="1022" actId="1076"/>
          <ac:picMkLst>
            <pc:docMk/>
            <pc:sldMk cId="3196747931" sldId="266"/>
            <ac:picMk id="10" creationId="{9E681557-4B39-7A15-A68A-A72F7B1FD1CF}"/>
          </ac:picMkLst>
        </pc:picChg>
      </pc:sldChg>
      <pc:sldChg chg="addSp delSp modSp new mod">
        <pc:chgData name="Quang-Nguyen Vo-Huynh" userId="6a1b2bcfbbb34c0c" providerId="LiveId" clId="{D3B7CDEC-4FAF-45D3-B00E-90C001A56CF8}" dt="2023-09-27T19:53:24.989" v="2314" actId="20577"/>
        <pc:sldMkLst>
          <pc:docMk/>
          <pc:sldMk cId="2050951475" sldId="267"/>
        </pc:sldMkLst>
        <pc:spChg chg="del">
          <ac:chgData name="Quang-Nguyen Vo-Huynh" userId="6a1b2bcfbbb34c0c" providerId="LiveId" clId="{D3B7CDEC-4FAF-45D3-B00E-90C001A56CF8}" dt="2023-09-27T16:45:30.552" v="1024" actId="478"/>
          <ac:spMkLst>
            <pc:docMk/>
            <pc:sldMk cId="2050951475" sldId="267"/>
            <ac:spMk id="2" creationId="{4000E48A-ABD3-9D0A-EC64-D777FCD3B1BD}"/>
          </ac:spMkLst>
        </pc:spChg>
        <pc:spChg chg="del">
          <ac:chgData name="Quang-Nguyen Vo-Huynh" userId="6a1b2bcfbbb34c0c" providerId="LiveId" clId="{D3B7CDEC-4FAF-45D3-B00E-90C001A56CF8}" dt="2023-09-27T16:45:30.552" v="1024" actId="478"/>
          <ac:spMkLst>
            <pc:docMk/>
            <pc:sldMk cId="2050951475" sldId="267"/>
            <ac:spMk id="3" creationId="{424A493B-B7CE-0B61-3FC8-8391301F1E8E}"/>
          </ac:spMkLst>
        </pc:spChg>
        <pc:spChg chg="add mod">
          <ac:chgData name="Quang-Nguyen Vo-Huynh" userId="6a1b2bcfbbb34c0c" providerId="LiveId" clId="{D3B7CDEC-4FAF-45D3-B00E-90C001A56CF8}" dt="2023-09-27T19:26:29.406" v="2062" actId="20577"/>
          <ac:spMkLst>
            <pc:docMk/>
            <pc:sldMk cId="2050951475" sldId="267"/>
            <ac:spMk id="4" creationId="{6F92F23E-7385-2D0C-1533-4D0DCDC86E6E}"/>
          </ac:spMkLst>
        </pc:spChg>
        <pc:spChg chg="add mod">
          <ac:chgData name="Quang-Nguyen Vo-Huynh" userId="6a1b2bcfbbb34c0c" providerId="LiveId" clId="{D3B7CDEC-4FAF-45D3-B00E-90C001A56CF8}" dt="2023-09-27T19:31:12.838" v="2214" actId="1076"/>
          <ac:spMkLst>
            <pc:docMk/>
            <pc:sldMk cId="2050951475" sldId="267"/>
            <ac:spMk id="5" creationId="{8AA6ACE7-ECE5-BC81-6E4A-8684BA811D83}"/>
          </ac:spMkLst>
        </pc:spChg>
        <pc:spChg chg="add mod">
          <ac:chgData name="Quang-Nguyen Vo-Huynh" userId="6a1b2bcfbbb34c0c" providerId="LiveId" clId="{D3B7CDEC-4FAF-45D3-B00E-90C001A56CF8}" dt="2023-09-27T19:53:17.118" v="2310" actId="20577"/>
          <ac:spMkLst>
            <pc:docMk/>
            <pc:sldMk cId="2050951475" sldId="267"/>
            <ac:spMk id="13" creationId="{206F0997-9D26-C9EA-EA4B-CB441DF75166}"/>
          </ac:spMkLst>
        </pc:spChg>
        <pc:spChg chg="add mod">
          <ac:chgData name="Quang-Nguyen Vo-Huynh" userId="6a1b2bcfbbb34c0c" providerId="LiveId" clId="{D3B7CDEC-4FAF-45D3-B00E-90C001A56CF8}" dt="2023-09-27T19:53:24.989" v="2314" actId="20577"/>
          <ac:spMkLst>
            <pc:docMk/>
            <pc:sldMk cId="2050951475" sldId="267"/>
            <ac:spMk id="14" creationId="{E7F61238-7118-3AC7-920D-2D9E8A5DD61D}"/>
          </ac:spMkLst>
        </pc:spChg>
        <pc:picChg chg="add mod">
          <ac:chgData name="Quang-Nguyen Vo-Huynh" userId="6a1b2bcfbbb34c0c" providerId="LiveId" clId="{D3B7CDEC-4FAF-45D3-B00E-90C001A56CF8}" dt="2023-09-27T19:51:31.383" v="2221" actId="1076"/>
          <ac:picMkLst>
            <pc:docMk/>
            <pc:sldMk cId="2050951475" sldId="267"/>
            <ac:picMk id="7" creationId="{70C480FF-FD9C-EDBF-B59F-FE9683F3A04F}"/>
          </ac:picMkLst>
        </pc:picChg>
        <pc:cxnChg chg="add del mod">
          <ac:chgData name="Quang-Nguyen Vo-Huynh" userId="6a1b2bcfbbb34c0c" providerId="LiveId" clId="{D3B7CDEC-4FAF-45D3-B00E-90C001A56CF8}" dt="2023-09-27T19:52:34.212" v="2235" actId="478"/>
          <ac:cxnSpMkLst>
            <pc:docMk/>
            <pc:sldMk cId="2050951475" sldId="267"/>
            <ac:cxnSpMk id="9" creationId="{0D310909-D9CF-62E8-BF6A-B15807E559BA}"/>
          </ac:cxnSpMkLst>
        </pc:cxnChg>
        <pc:cxnChg chg="add del mod">
          <ac:chgData name="Quang-Nguyen Vo-Huynh" userId="6a1b2bcfbbb34c0c" providerId="LiveId" clId="{D3B7CDEC-4FAF-45D3-B00E-90C001A56CF8}" dt="2023-09-27T19:52:29.795" v="2229"/>
          <ac:cxnSpMkLst>
            <pc:docMk/>
            <pc:sldMk cId="2050951475" sldId="267"/>
            <ac:cxnSpMk id="12" creationId="{9729DFAD-5EEB-D603-AEBA-4DB5378E3297}"/>
          </ac:cxnSpMkLst>
        </pc:cxnChg>
      </pc:sldChg>
      <pc:sldChg chg="addSp delSp modSp add mod">
        <pc:chgData name="Quang-Nguyen Vo-Huynh" userId="6a1b2bcfbbb34c0c" providerId="LiveId" clId="{D3B7CDEC-4FAF-45D3-B00E-90C001A56CF8}" dt="2023-09-27T19:12:59.009" v="1277" actId="1076"/>
        <pc:sldMkLst>
          <pc:docMk/>
          <pc:sldMk cId="3321647645" sldId="268"/>
        </pc:sldMkLst>
        <pc:spChg chg="mod">
          <ac:chgData name="Quang-Nguyen Vo-Huynh" userId="6a1b2bcfbbb34c0c" providerId="LiveId" clId="{D3B7CDEC-4FAF-45D3-B00E-90C001A56CF8}" dt="2023-09-27T19:10:51.788" v="1255" actId="1076"/>
          <ac:spMkLst>
            <pc:docMk/>
            <pc:sldMk cId="3321647645" sldId="268"/>
            <ac:spMk id="2" creationId="{4E2AF809-F3D6-3D89-CB6B-23F087D4CC14}"/>
          </ac:spMkLst>
        </pc:spChg>
        <pc:spChg chg="mod">
          <ac:chgData name="Quang-Nguyen Vo-Huynh" userId="6a1b2bcfbbb34c0c" providerId="LiveId" clId="{D3B7CDEC-4FAF-45D3-B00E-90C001A56CF8}" dt="2023-09-27T19:10:14.713" v="1224" actId="1076"/>
          <ac:spMkLst>
            <pc:docMk/>
            <pc:sldMk cId="3321647645" sldId="268"/>
            <ac:spMk id="5" creationId="{44B7E921-4FB7-284B-9679-627B0D7126F5}"/>
          </ac:spMkLst>
        </pc:spChg>
        <pc:picChg chg="add del">
          <ac:chgData name="Quang-Nguyen Vo-Huynh" userId="6a1b2bcfbbb34c0c" providerId="LiveId" clId="{D3B7CDEC-4FAF-45D3-B00E-90C001A56CF8}" dt="2023-09-27T19:08:30.278" v="1193" actId="21"/>
          <ac:picMkLst>
            <pc:docMk/>
            <pc:sldMk cId="3321647645" sldId="268"/>
            <ac:picMk id="4" creationId="{6EAD9202-F3B4-323B-9D47-898708E66E51}"/>
          </ac:picMkLst>
        </pc:picChg>
        <pc:picChg chg="add mod">
          <ac:chgData name="Quang-Nguyen Vo-Huynh" userId="6a1b2bcfbbb34c0c" providerId="LiveId" clId="{D3B7CDEC-4FAF-45D3-B00E-90C001A56CF8}" dt="2023-09-27T19:10:36.687" v="1235" actId="1076"/>
          <ac:picMkLst>
            <pc:docMk/>
            <pc:sldMk cId="3321647645" sldId="268"/>
            <ac:picMk id="7" creationId="{262F5A75-00EA-74B9-F4B7-F3CD6F86B072}"/>
          </ac:picMkLst>
        </pc:picChg>
        <pc:picChg chg="add mod">
          <ac:chgData name="Quang-Nguyen Vo-Huynh" userId="6a1b2bcfbbb34c0c" providerId="LiveId" clId="{D3B7CDEC-4FAF-45D3-B00E-90C001A56CF8}" dt="2023-09-27T19:12:55.618" v="1276" actId="14100"/>
          <ac:picMkLst>
            <pc:docMk/>
            <pc:sldMk cId="3321647645" sldId="268"/>
            <ac:picMk id="9" creationId="{18D8B413-663A-9C1A-923E-56D172DD3FEA}"/>
          </ac:picMkLst>
        </pc:picChg>
        <pc:picChg chg="del">
          <ac:chgData name="Quang-Nguyen Vo-Huynh" userId="6a1b2bcfbbb34c0c" providerId="LiveId" clId="{D3B7CDEC-4FAF-45D3-B00E-90C001A56CF8}" dt="2023-09-27T19:07:01.906" v="1190" actId="478"/>
          <ac:picMkLst>
            <pc:docMk/>
            <pc:sldMk cId="3321647645" sldId="268"/>
            <ac:picMk id="10" creationId="{9D4DFA4E-A4DA-254F-2423-AD5B9834E073}"/>
          </ac:picMkLst>
        </pc:picChg>
        <pc:picChg chg="add mod modCrop">
          <ac:chgData name="Quang-Nguyen Vo-Huynh" userId="6a1b2bcfbbb34c0c" providerId="LiveId" clId="{D3B7CDEC-4FAF-45D3-B00E-90C001A56CF8}" dt="2023-09-27T19:12:59.009" v="1277" actId="1076"/>
          <ac:picMkLst>
            <pc:docMk/>
            <pc:sldMk cId="3321647645" sldId="268"/>
            <ac:picMk id="12" creationId="{686BDFBB-53A6-5F90-D85A-C7A087AD82B9}"/>
          </ac:picMkLst>
        </pc:picChg>
        <pc:picChg chg="add mod modCrop">
          <ac:chgData name="Quang-Nguyen Vo-Huynh" userId="6a1b2bcfbbb34c0c" providerId="LiveId" clId="{D3B7CDEC-4FAF-45D3-B00E-90C001A56CF8}" dt="2023-09-27T19:12:12.628" v="1269" actId="1076"/>
          <ac:picMkLst>
            <pc:docMk/>
            <pc:sldMk cId="3321647645" sldId="268"/>
            <ac:picMk id="14" creationId="{DA363C05-8F37-250B-005D-876E4FFAC389}"/>
          </ac:picMkLst>
        </pc:picChg>
        <pc:picChg chg="add mod">
          <ac:chgData name="Quang-Nguyen Vo-Huynh" userId="6a1b2bcfbbb34c0c" providerId="LiveId" clId="{D3B7CDEC-4FAF-45D3-B00E-90C001A56CF8}" dt="2023-09-27T19:12:46.367" v="1273" actId="1076"/>
          <ac:picMkLst>
            <pc:docMk/>
            <pc:sldMk cId="3321647645" sldId="268"/>
            <ac:picMk id="16" creationId="{7E9D2C58-7B72-EE2A-026E-6EA68F022F82}"/>
          </ac:picMkLst>
        </pc:picChg>
      </pc:sldChg>
      <pc:sldChg chg="add">
        <pc:chgData name="Quang-Nguyen Vo-Huynh" userId="6a1b2bcfbbb34c0c" providerId="LiveId" clId="{D3B7CDEC-4FAF-45D3-B00E-90C001A56CF8}" dt="2023-09-27T19:13:20.651" v="1278" actId="2890"/>
        <pc:sldMkLst>
          <pc:docMk/>
          <pc:sldMk cId="1009595425" sldId="269"/>
        </pc:sldMkLst>
      </pc:sldChg>
      <pc:sldChg chg="modSp add mod ord">
        <pc:chgData name="Quang-Nguyen Vo-Huynh" userId="6a1b2bcfbbb34c0c" providerId="LiveId" clId="{D3B7CDEC-4FAF-45D3-B00E-90C001A56CF8}" dt="2023-09-27T19:54:03.308" v="2355" actId="20577"/>
        <pc:sldMkLst>
          <pc:docMk/>
          <pc:sldMk cId="3438051790" sldId="270"/>
        </pc:sldMkLst>
        <pc:spChg chg="mod">
          <ac:chgData name="Quang-Nguyen Vo-Huynh" userId="6a1b2bcfbbb34c0c" providerId="LiveId" clId="{D3B7CDEC-4FAF-45D3-B00E-90C001A56CF8}" dt="2023-09-27T19:54:03.308" v="2355" actId="20577"/>
          <ac:spMkLst>
            <pc:docMk/>
            <pc:sldMk cId="3438051790" sldId="270"/>
            <ac:spMk id="4" creationId="{8DD93D6E-F700-FB4D-8333-A087C39ACBA6}"/>
          </ac:spMkLst>
        </pc:spChg>
      </pc:sldChg>
      <pc:sldChg chg="addSp delSp modSp new del mod modClrScheme chgLayout">
        <pc:chgData name="Quang-Nguyen Vo-Huynh" userId="6a1b2bcfbbb34c0c" providerId="LiveId" clId="{D3B7CDEC-4FAF-45D3-B00E-90C001A56CF8}" dt="2023-09-27T19:55:29.304" v="2358" actId="2696"/>
        <pc:sldMkLst>
          <pc:docMk/>
          <pc:sldMk cId="1233392835" sldId="271"/>
        </pc:sldMkLst>
        <pc:spChg chg="del mod ord">
          <ac:chgData name="Quang-Nguyen Vo-Huynh" userId="6a1b2bcfbbb34c0c" providerId="LiveId" clId="{D3B7CDEC-4FAF-45D3-B00E-90C001A56CF8}" dt="2023-09-27T19:55:23.158" v="2357" actId="700"/>
          <ac:spMkLst>
            <pc:docMk/>
            <pc:sldMk cId="1233392835" sldId="271"/>
            <ac:spMk id="2" creationId="{4D35EB57-0767-8254-B341-41559A21815F}"/>
          </ac:spMkLst>
        </pc:spChg>
        <pc:spChg chg="del">
          <ac:chgData name="Quang-Nguyen Vo-Huynh" userId="6a1b2bcfbbb34c0c" providerId="LiveId" clId="{D3B7CDEC-4FAF-45D3-B00E-90C001A56CF8}" dt="2023-09-27T19:55:23.158" v="2357" actId="700"/>
          <ac:spMkLst>
            <pc:docMk/>
            <pc:sldMk cId="1233392835" sldId="271"/>
            <ac:spMk id="3" creationId="{3EB7B11B-F6C0-3B74-E4C0-65A407362F94}"/>
          </ac:spMkLst>
        </pc:spChg>
        <pc:spChg chg="add mod ord">
          <ac:chgData name="Quang-Nguyen Vo-Huynh" userId="6a1b2bcfbbb34c0c" providerId="LiveId" clId="{D3B7CDEC-4FAF-45D3-B00E-90C001A56CF8}" dt="2023-09-27T19:55:23.158" v="2357" actId="700"/>
          <ac:spMkLst>
            <pc:docMk/>
            <pc:sldMk cId="1233392835" sldId="271"/>
            <ac:spMk id="4" creationId="{A0C50096-CF27-A106-E380-A22B7EFA8B10}"/>
          </ac:spMkLst>
        </pc:spChg>
      </pc:sldChg>
      <pc:sldChg chg="addSp delSp modSp new del mod">
        <pc:chgData name="Quang-Nguyen Vo-Huynh" userId="6a1b2bcfbbb34c0c" providerId="LiveId" clId="{D3B7CDEC-4FAF-45D3-B00E-90C001A56CF8}" dt="2023-09-27T19:58:01.311" v="2436" actId="47"/>
        <pc:sldMkLst>
          <pc:docMk/>
          <pc:sldMk cId="1627626678" sldId="271"/>
        </pc:sldMkLst>
        <pc:spChg chg="del">
          <ac:chgData name="Quang-Nguyen Vo-Huynh" userId="6a1b2bcfbbb34c0c" providerId="LiveId" clId="{D3B7CDEC-4FAF-45D3-B00E-90C001A56CF8}" dt="2023-09-27T19:55:38.724" v="2360" actId="478"/>
          <ac:spMkLst>
            <pc:docMk/>
            <pc:sldMk cId="1627626678" sldId="271"/>
            <ac:spMk id="2" creationId="{76C6FA15-B345-4524-9707-C7ECB83DD888}"/>
          </ac:spMkLst>
        </pc:spChg>
        <pc:spChg chg="del">
          <ac:chgData name="Quang-Nguyen Vo-Huynh" userId="6a1b2bcfbbb34c0c" providerId="LiveId" clId="{D3B7CDEC-4FAF-45D3-B00E-90C001A56CF8}" dt="2023-09-27T19:55:38.724" v="2360" actId="478"/>
          <ac:spMkLst>
            <pc:docMk/>
            <pc:sldMk cId="1627626678" sldId="271"/>
            <ac:spMk id="3" creationId="{613E4EAB-988A-05CE-4C53-6D31FD322C59}"/>
          </ac:spMkLst>
        </pc:spChg>
        <pc:picChg chg="add del mod">
          <ac:chgData name="Quang-Nguyen Vo-Huynh" userId="6a1b2bcfbbb34c0c" providerId="LiveId" clId="{D3B7CDEC-4FAF-45D3-B00E-90C001A56CF8}" dt="2023-09-27T19:56:07.238" v="2375" actId="21"/>
          <ac:picMkLst>
            <pc:docMk/>
            <pc:sldMk cId="1627626678" sldId="271"/>
            <ac:picMk id="1026" creationId="{87E37DDE-209B-5DAE-B340-35B1BC9DDAF5}"/>
          </ac:picMkLst>
        </pc:picChg>
      </pc:sldChg>
      <pc:sldChg chg="new del ord">
        <pc:chgData name="Quang-Nguyen Vo-Huynh" userId="6a1b2bcfbbb34c0c" providerId="LiveId" clId="{D3B7CDEC-4FAF-45D3-B00E-90C001A56CF8}" dt="2023-09-27T19:55:59.512" v="2369" actId="2696"/>
        <pc:sldMkLst>
          <pc:docMk/>
          <pc:sldMk cId="3291456240" sldId="272"/>
        </pc:sldMkLst>
      </pc:sldChg>
      <pc:sldChg chg="addSp delSp modSp add mod">
        <pc:chgData name="Quang-Nguyen Vo-Huynh" userId="6a1b2bcfbbb34c0c" providerId="LiveId" clId="{D3B7CDEC-4FAF-45D3-B00E-90C001A56CF8}" dt="2023-09-27T20:07:15.876" v="3121" actId="20577"/>
        <pc:sldMkLst>
          <pc:docMk/>
          <pc:sldMk cId="3515194178" sldId="272"/>
        </pc:sldMkLst>
        <pc:spChg chg="del">
          <ac:chgData name="Quang-Nguyen Vo-Huynh" userId="6a1b2bcfbbb34c0c" providerId="LiveId" clId="{D3B7CDEC-4FAF-45D3-B00E-90C001A56CF8}" dt="2023-09-27T19:58:15.357" v="2456" actId="478"/>
          <ac:spMkLst>
            <pc:docMk/>
            <pc:sldMk cId="3515194178" sldId="272"/>
            <ac:spMk id="2" creationId="{97ABE370-7C49-B54D-BC97-DC52776CBD47}"/>
          </ac:spMkLst>
        </pc:spChg>
        <pc:spChg chg="add mod">
          <ac:chgData name="Quang-Nguyen Vo-Huynh" userId="6a1b2bcfbbb34c0c" providerId="LiveId" clId="{D3B7CDEC-4FAF-45D3-B00E-90C001A56CF8}" dt="2023-09-27T20:07:15.876" v="3121" actId="20577"/>
          <ac:spMkLst>
            <pc:docMk/>
            <pc:sldMk cId="3515194178" sldId="272"/>
            <ac:spMk id="4" creationId="{6CEFF733-E084-6853-F8C7-07BD3594FCDE}"/>
          </ac:spMkLst>
        </pc:spChg>
        <pc:spChg chg="mod">
          <ac:chgData name="Quang-Nguyen Vo-Huynh" userId="6a1b2bcfbbb34c0c" providerId="LiveId" clId="{D3B7CDEC-4FAF-45D3-B00E-90C001A56CF8}" dt="2023-09-27T19:58:08.919" v="2453" actId="20577"/>
          <ac:spMkLst>
            <pc:docMk/>
            <pc:sldMk cId="3515194178" sldId="272"/>
            <ac:spMk id="5" creationId="{44B7E921-4FB7-284B-9679-627B0D7126F5}"/>
          </ac:spMkLst>
        </pc:spChg>
        <pc:spChg chg="del">
          <ac:chgData name="Quang-Nguyen Vo-Huynh" userId="6a1b2bcfbbb34c0c" providerId="LiveId" clId="{D3B7CDEC-4FAF-45D3-B00E-90C001A56CF8}" dt="2023-09-27T19:58:13.958" v="2455" actId="478"/>
          <ac:spMkLst>
            <pc:docMk/>
            <pc:sldMk cId="3515194178" sldId="272"/>
            <ac:spMk id="7" creationId="{DFE81E64-7A57-7845-BEE2-C07904F7A7D8}"/>
          </ac:spMkLst>
        </pc:spChg>
        <pc:spChg chg="del">
          <ac:chgData name="Quang-Nguyen Vo-Huynh" userId="6a1b2bcfbbb34c0c" providerId="LiveId" clId="{D3B7CDEC-4FAF-45D3-B00E-90C001A56CF8}" dt="2023-09-27T19:58:12.336" v="2454" actId="478"/>
          <ac:spMkLst>
            <pc:docMk/>
            <pc:sldMk cId="3515194178" sldId="272"/>
            <ac:spMk id="8" creationId="{A07ECD11-F74C-3D42-8A2D-B2538B33996C}"/>
          </ac:spMkLst>
        </pc:spChg>
        <pc:picChg chg="add mod">
          <ac:chgData name="Quang-Nguyen Vo-Huynh" userId="6a1b2bcfbbb34c0c" providerId="LiveId" clId="{D3B7CDEC-4FAF-45D3-B00E-90C001A56CF8}" dt="2023-09-27T20:02:10.710" v="2727" actId="1076"/>
          <ac:picMkLst>
            <pc:docMk/>
            <pc:sldMk cId="3515194178" sldId="272"/>
            <ac:picMk id="3" creationId="{CB6FCCCE-FBF9-31D9-25B8-103F22B1F994}"/>
          </ac:picMkLst>
        </pc:picChg>
        <pc:picChg chg="add del">
          <ac:chgData name="Quang-Nguyen Vo-Huynh" userId="6a1b2bcfbbb34c0c" providerId="LiveId" clId="{D3B7CDEC-4FAF-45D3-B00E-90C001A56CF8}" dt="2023-09-27T19:58:18.569" v="2458" actId="21"/>
          <ac:picMkLst>
            <pc:docMk/>
            <pc:sldMk cId="3515194178" sldId="272"/>
            <ac:picMk id="2050" creationId="{E153196B-A269-3158-34A8-517123CBE797}"/>
          </ac:picMkLst>
        </pc:picChg>
        <pc:picChg chg="add mod">
          <ac:chgData name="Quang-Nguyen Vo-Huynh" userId="6a1b2bcfbbb34c0c" providerId="LiveId" clId="{D3B7CDEC-4FAF-45D3-B00E-90C001A56CF8}" dt="2023-09-27T20:02:15.532" v="2728" actId="1076"/>
          <ac:picMkLst>
            <pc:docMk/>
            <pc:sldMk cId="3515194178" sldId="272"/>
            <ac:picMk id="2052" creationId="{63A9A0B2-76D0-5E70-0BCD-8E91361358C9}"/>
          </ac:picMkLst>
        </pc:picChg>
      </pc:sldChg>
      <pc:sldChg chg="addSp delSp modSp add mod">
        <pc:chgData name="Quang-Nguyen Vo-Huynh" userId="6a1b2bcfbbb34c0c" providerId="LiveId" clId="{D3B7CDEC-4FAF-45D3-B00E-90C001A56CF8}" dt="2023-09-27T20:31:03.020" v="3529" actId="20577"/>
        <pc:sldMkLst>
          <pc:docMk/>
          <pc:sldMk cId="1497912394" sldId="273"/>
        </pc:sldMkLst>
        <pc:spChg chg="mod">
          <ac:chgData name="Quang-Nguyen Vo-Huynh" userId="6a1b2bcfbbb34c0c" providerId="LiveId" clId="{D3B7CDEC-4FAF-45D3-B00E-90C001A56CF8}" dt="2023-09-27T20:31:03.020" v="3529" actId="20577"/>
          <ac:spMkLst>
            <pc:docMk/>
            <pc:sldMk cId="1497912394" sldId="273"/>
            <ac:spMk id="4" creationId="{6CEFF733-E084-6853-F8C7-07BD3594FCDE}"/>
          </ac:spMkLst>
        </pc:spChg>
        <pc:spChg chg="mod">
          <ac:chgData name="Quang-Nguyen Vo-Huynh" userId="6a1b2bcfbbb34c0c" providerId="LiveId" clId="{D3B7CDEC-4FAF-45D3-B00E-90C001A56CF8}" dt="2023-09-27T20:22:30.513" v="3261" actId="20577"/>
          <ac:spMkLst>
            <pc:docMk/>
            <pc:sldMk cId="1497912394" sldId="273"/>
            <ac:spMk id="5" creationId="{44B7E921-4FB7-284B-9679-627B0D7126F5}"/>
          </ac:spMkLst>
        </pc:spChg>
        <pc:picChg chg="del">
          <ac:chgData name="Quang-Nguyen Vo-Huynh" userId="6a1b2bcfbbb34c0c" providerId="LiveId" clId="{D3B7CDEC-4FAF-45D3-B00E-90C001A56CF8}" dt="2023-09-27T20:08:42.417" v="3220" actId="478"/>
          <ac:picMkLst>
            <pc:docMk/>
            <pc:sldMk cId="1497912394" sldId="273"/>
            <ac:picMk id="3" creationId="{CB6FCCCE-FBF9-31D9-25B8-103F22B1F994}"/>
          </ac:picMkLst>
        </pc:picChg>
        <pc:picChg chg="add del mod">
          <ac:chgData name="Quang-Nguyen Vo-Huynh" userId="6a1b2bcfbbb34c0c" providerId="LiveId" clId="{D3B7CDEC-4FAF-45D3-B00E-90C001A56CF8}" dt="2023-09-27T20:16:33.544" v="3234" actId="478"/>
          <ac:picMkLst>
            <pc:docMk/>
            <pc:sldMk cId="1497912394" sldId="273"/>
            <ac:picMk id="6" creationId="{77FA5991-DB0B-C8F3-86D6-93AD252DB3A5}"/>
          </ac:picMkLst>
        </pc:picChg>
        <pc:picChg chg="add del mod">
          <ac:chgData name="Quang-Nguyen Vo-Huynh" userId="6a1b2bcfbbb34c0c" providerId="LiveId" clId="{D3B7CDEC-4FAF-45D3-B00E-90C001A56CF8}" dt="2023-09-27T20:22:23.244" v="3251" actId="478"/>
          <ac:picMkLst>
            <pc:docMk/>
            <pc:sldMk cId="1497912394" sldId="273"/>
            <ac:picMk id="8" creationId="{97EA5B01-9137-E043-45D1-401385E8E9C6}"/>
          </ac:picMkLst>
        </pc:picChg>
        <pc:picChg chg="del">
          <ac:chgData name="Quang-Nguyen Vo-Huynh" userId="6a1b2bcfbbb34c0c" providerId="LiveId" clId="{D3B7CDEC-4FAF-45D3-B00E-90C001A56CF8}" dt="2023-09-27T20:08:43.924" v="3221" actId="478"/>
          <ac:picMkLst>
            <pc:docMk/>
            <pc:sldMk cId="1497912394" sldId="273"/>
            <ac:picMk id="2052" creationId="{63A9A0B2-76D0-5E70-0BCD-8E91361358C9}"/>
          </ac:picMkLst>
        </pc:picChg>
        <pc:picChg chg="add mod">
          <ac:chgData name="Quang-Nguyen Vo-Huynh" userId="6a1b2bcfbbb34c0c" providerId="LiveId" clId="{D3B7CDEC-4FAF-45D3-B00E-90C001A56CF8}" dt="2023-09-27T20:24:50.432" v="3279" actId="1076"/>
          <ac:picMkLst>
            <pc:docMk/>
            <pc:sldMk cId="1497912394" sldId="273"/>
            <ac:picMk id="4098" creationId="{C851CA1A-5A5A-AEDA-B8A7-61C9EE39D1E2}"/>
          </ac:picMkLst>
        </pc:picChg>
      </pc:sldChg>
      <pc:sldChg chg="new del">
        <pc:chgData name="Quang-Nguyen Vo-Huynh" userId="6a1b2bcfbbb34c0c" providerId="LiveId" clId="{D3B7CDEC-4FAF-45D3-B00E-90C001A56CF8}" dt="2023-09-27T20:07:59.095" v="3123" actId="2696"/>
        <pc:sldMkLst>
          <pc:docMk/>
          <pc:sldMk cId="2255184576" sldId="273"/>
        </pc:sldMkLst>
      </pc:sldChg>
      <pc:sldChg chg="add ord">
        <pc:chgData name="Quang-Nguyen Vo-Huynh" userId="6a1b2bcfbbb34c0c" providerId="LiveId" clId="{D3B7CDEC-4FAF-45D3-B00E-90C001A56CF8}" dt="2023-09-27T20:22:15.728" v="3248"/>
        <pc:sldMkLst>
          <pc:docMk/>
          <pc:sldMk cId="3167726025" sldId="274"/>
        </pc:sldMkLst>
      </pc:sldChg>
      <pc:sldChg chg="delSp modSp add mod">
        <pc:chgData name="Quang-Nguyen Vo-Huynh" userId="6a1b2bcfbbb34c0c" providerId="LiveId" clId="{D3B7CDEC-4FAF-45D3-B00E-90C001A56CF8}" dt="2023-09-27T20:33:40.823" v="3559" actId="20577"/>
        <pc:sldMkLst>
          <pc:docMk/>
          <pc:sldMk cId="3048468621" sldId="275"/>
        </pc:sldMkLst>
        <pc:spChg chg="mod">
          <ac:chgData name="Quang-Nguyen Vo-Huynh" userId="6a1b2bcfbbb34c0c" providerId="LiveId" clId="{D3B7CDEC-4FAF-45D3-B00E-90C001A56CF8}" dt="2023-09-27T20:33:40.823" v="3559" actId="20577"/>
          <ac:spMkLst>
            <pc:docMk/>
            <pc:sldMk cId="3048468621" sldId="275"/>
            <ac:spMk id="4" creationId="{6CEFF733-E084-6853-F8C7-07BD3594FCDE}"/>
          </ac:spMkLst>
        </pc:spChg>
        <pc:spChg chg="mod">
          <ac:chgData name="Quang-Nguyen Vo-Huynh" userId="6a1b2bcfbbb34c0c" providerId="LiveId" clId="{D3B7CDEC-4FAF-45D3-B00E-90C001A56CF8}" dt="2023-09-27T20:31:39.150" v="3542" actId="20577"/>
          <ac:spMkLst>
            <pc:docMk/>
            <pc:sldMk cId="3048468621" sldId="275"/>
            <ac:spMk id="5" creationId="{44B7E921-4FB7-284B-9679-627B0D7126F5}"/>
          </ac:spMkLst>
        </pc:spChg>
        <pc:picChg chg="del">
          <ac:chgData name="Quang-Nguyen Vo-Huynh" userId="6a1b2bcfbbb34c0c" providerId="LiveId" clId="{D3B7CDEC-4FAF-45D3-B00E-90C001A56CF8}" dt="2023-09-27T20:31:52.422" v="3544" actId="478"/>
          <ac:picMkLst>
            <pc:docMk/>
            <pc:sldMk cId="3048468621" sldId="275"/>
            <ac:picMk id="4098" creationId="{C851CA1A-5A5A-AEDA-B8A7-61C9EE39D1E2}"/>
          </ac:picMkLst>
        </pc:picChg>
      </pc:sldChg>
      <pc:sldMasterChg chg="modSp modSldLayout">
        <pc:chgData name="Quang-Nguyen Vo-Huynh" userId="6a1b2bcfbbb34c0c" providerId="LiveId" clId="{D3B7CDEC-4FAF-45D3-B00E-90C001A56CF8}" dt="2023-09-27T20:33:10.320" v="3547" actId="735"/>
        <pc:sldMasterMkLst>
          <pc:docMk/>
          <pc:sldMasterMk cId="1106304733" sldId="2147483648"/>
        </pc:sldMasterMkLst>
        <pc:sldLayoutChg chg="modSp">
          <pc:chgData name="Quang-Nguyen Vo-Huynh" userId="6a1b2bcfbbb34c0c" providerId="LiveId" clId="{D3B7CDEC-4FAF-45D3-B00E-90C001A56CF8}" dt="2023-09-27T20:33:05.506" v="3546" actId="735"/>
          <pc:sldLayoutMkLst>
            <pc:docMk/>
            <pc:sldMasterMk cId="1106304733" sldId="2147483648"/>
            <pc:sldLayoutMk cId="470523239" sldId="2147483650"/>
          </pc:sldLayoutMkLst>
        </pc:sldLayoutChg>
      </pc:sldMasterChg>
      <pc:sldMasterChg chg="modSp new del mod addSldLayout delSldLayout">
        <pc:chgData name="Quang-Nguyen Vo-Huynh" userId="6a1b2bcfbbb34c0c" providerId="LiveId" clId="{D3B7CDEC-4FAF-45D3-B00E-90C001A56CF8}" dt="2023-09-27T20:33:26.279" v="3550" actId="6938"/>
        <pc:sldMasterMkLst>
          <pc:docMk/>
          <pc:sldMasterMk cId="3702586795" sldId="2147483660"/>
        </pc:sldMasterMkLst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642714317" sldId="2147483661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2837185898" sldId="2147483662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727152545" sldId="2147483663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619091035" sldId="2147483664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3069371822" sldId="2147483665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056054134" sldId="2147483666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284799421" sldId="2147483667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2096510518" sldId="2147483668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1806814005" sldId="2147483669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3687241595" sldId="2147483670"/>
          </pc:sldLayoutMkLst>
        </pc:sldLayoutChg>
        <pc:sldLayoutChg chg="new del replId">
          <pc:chgData name="Quang-Nguyen Vo-Huynh" userId="6a1b2bcfbbb34c0c" providerId="LiveId" clId="{D3B7CDEC-4FAF-45D3-B00E-90C001A56CF8}" dt="2023-09-27T20:33:26.279" v="3550" actId="6938"/>
          <pc:sldLayoutMkLst>
            <pc:docMk/>
            <pc:sldMasterMk cId="3702586795" sldId="2147483660"/>
            <pc:sldLayoutMk cId="315410492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FFB-A540-6648-9625-4836B623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3EC4-0299-014F-AB63-5613D710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94B0-DB87-5A47-AE2A-0E1D86F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B195-33B6-C54F-918A-7B248F9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8E47-E1D2-464F-84C8-7CF125C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39E2-8162-854A-9785-5C0F887B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A83B-A163-C845-9E2F-242B3E72F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1843-8078-8E4F-8AC3-9CABB3C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8B9-963D-5547-88F3-E66B21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0DBA-6DFD-EC49-89EB-D72108C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A7D84-2420-C449-A619-DE23F7AE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89566-ACC1-2E48-8FA3-7D191784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448E-F29F-884C-AD6B-D96AC7B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AC67-CC10-C84A-A4CE-4B65A7F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715D-9921-8940-8B6B-19FEC38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AAAF-162B-764C-9165-99A0392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F611-392F-DE4F-869D-D71D33C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8EED-AC6C-364B-9B86-E7777D6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717A-C572-9F4A-8C49-35876F4B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9E1-DD71-9048-A713-8333C81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3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9D8-0C4B-4C49-954B-B50510D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253F-263A-9548-A099-C98753C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5EEA-A592-FA4D-B776-28DE6814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A7AD-6FAE-E047-B091-0E5E743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0334-B68E-0644-8F59-DB61E64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8FA-CF49-3F41-A16F-3BCB184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DF-683F-CA4F-B72E-077596B1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0DF0-3BB7-4A45-AAED-0ED8798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2B11-07E0-AA49-8CAB-02F7E3B0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9DF7-CBF9-E74C-B379-C9291C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A2C5-C891-D84D-9269-2CE5A7D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0516-810D-3146-A79C-F110832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F2ED-DA19-0147-86CB-F005966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8081-56DC-E84A-92B5-98898A06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6D4B9-57CA-A545-B68A-D59E6108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9C2E1-3752-6148-A1AE-8BD5EED3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DC856-1C30-9A45-A8B9-2CBD496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F0AE-49BE-2041-8FD8-B825604C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2C59-772A-6242-81EB-4F2695D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D2-BF11-1047-9083-119184B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F0279-DC95-1944-A206-6B077F0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81DB-E2D7-EA48-82BE-628C37B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7645-C9C2-1E48-A9C3-BFF2634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9D316-3D33-5145-854C-38AAD7F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E516-C2C9-9148-83F9-7F7F644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5027-4659-ED4A-AEC6-1B447F6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B70-3B6B-7C46-932B-D820284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202-47F6-374E-B56D-13004790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1383-C902-B745-815D-A6E6B8C6A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57A3-65A5-ED42-98E3-7340343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EA6D-495E-754E-9B75-49BF9C7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FE09-6AC0-B648-BB6F-7210AA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CC57-A14E-2145-A748-1258E07D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45EF-9D37-2641-927E-67A6D4CF4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C982-4DDE-BC40-9231-AEAFF2CC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D25F-1CC5-814E-A0F3-7D4E581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E17A-3562-B641-B9A8-6360810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DCFE-5830-8541-81C5-9937B20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7420-8314-BA4E-BA14-76D22FE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9A44-6E65-7546-A1B9-B02089564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C7D-B11C-8E43-A742-35D7D77F533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054-124A-2040-A81D-AB921CE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4328C7BD-97E0-8746-BE4A-081D2E08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1A51A-3168-024C-AD87-56547AE479AD}"/>
              </a:ext>
            </a:extLst>
          </p:cNvPr>
          <p:cNvSpPr txBox="1"/>
          <p:nvPr/>
        </p:nvSpPr>
        <p:spPr>
          <a:xfrm>
            <a:off x="3867462" y="2723588"/>
            <a:ext cx="792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FjallaOne" panose="02000506040000020004" pitchFamily="2" charset="77"/>
              </a:rPr>
              <a:t>Memristors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1FAA6-B02C-0841-8093-DB5B5E2D753C}"/>
              </a:ext>
            </a:extLst>
          </p:cNvPr>
          <p:cNvSpPr txBox="1"/>
          <p:nvPr/>
        </p:nvSpPr>
        <p:spPr>
          <a:xfrm>
            <a:off x="3867462" y="3693084"/>
            <a:ext cx="792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otham Narrow Bold" pitchFamily="2" charset="0"/>
                <a:cs typeface="Rubik" panose="02000604000000020004" pitchFamily="2" charset="-79"/>
              </a:rPr>
              <a:t>Gradient Descent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0173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074894-0E99-894A-9B1A-0D7C79F5F6D7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297CD-5450-7441-A033-60CDC02876B0}"/>
              </a:ext>
            </a:extLst>
          </p:cNvPr>
          <p:cNvSpPr txBox="1"/>
          <p:nvPr/>
        </p:nvSpPr>
        <p:spPr>
          <a:xfrm>
            <a:off x="876822" y="1115395"/>
            <a:ext cx="9704092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Despite the promising performance of gradient descent for optimization, it is unlikely that it can be used for constrained optimization due to: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The initial weights that we initialized may be </a:t>
            </a:r>
            <a:r>
              <a:rPr lang="en-US" b="1" u="sng" dirty="0">
                <a:latin typeface="Gotham Narrow Book" pitchFamily="2" charset="0"/>
              </a:rPr>
              <a:t>out of the feasible region</a:t>
            </a:r>
            <a:r>
              <a:rPr lang="en-US" dirty="0">
                <a:latin typeface="Gotham Narrow Book" pitchFamily="2" charset="0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Gotham Narrow Book" pitchFamily="2" charset="0"/>
              </a:rPr>
              <a:t>Step-size selection</a:t>
            </a:r>
            <a:r>
              <a:rPr lang="en-US" dirty="0">
                <a:latin typeface="Gotham Narrow Book" pitchFamily="2" charset="0"/>
              </a:rPr>
              <a:t>. 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Going back to the wire bonding example, the step size for the first factor (wire length) is different than that of die height.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When we selected these step sizes to be the same, our results were not optimal.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The objective function </a:t>
            </a:r>
            <a:r>
              <a:rPr lang="en-US" b="1" u="sng" dirty="0">
                <a:latin typeface="Gotham Narrow Book" pitchFamily="2" charset="0"/>
              </a:rPr>
              <a:t>may not be differentiable</a:t>
            </a:r>
            <a:r>
              <a:rPr lang="en-US" dirty="0">
                <a:latin typeface="Gotham Narrow Book" pitchFamily="2" charset="0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2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2F23E-7385-2D0C-1533-4D0DCDC86E6E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Discussion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6ACE7-ECE5-BC81-6E4A-8684BA811D83}"/>
                  </a:ext>
                </a:extLst>
              </p:cNvPr>
              <p:cNvSpPr txBox="1"/>
              <p:nvPr/>
            </p:nvSpPr>
            <p:spPr>
              <a:xfrm>
                <a:off x="811508" y="1115395"/>
                <a:ext cx="5219178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Consider the following linear programming problem: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b="0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dirty="0" err="1">
                    <a:latin typeface="Gotham Narrow Book" pitchFamily="2" charset="0"/>
                  </a:rPr>
                  <a:t>s.t.</a:t>
                </a:r>
                <a:endParaRPr lang="en-US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6ACE7-ECE5-BC81-6E4A-8684BA811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8" y="1115395"/>
                <a:ext cx="5219178" cy="4256705"/>
              </a:xfrm>
              <a:prstGeom prst="rect">
                <a:avLst/>
              </a:prstGeom>
              <a:blipFill>
                <a:blip r:embed="rId2"/>
                <a:stretch>
                  <a:fillRect l="-935" t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C480FF-FD9C-EDBF-B59F-FE9683F3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86" y="1485900"/>
            <a:ext cx="5903692" cy="3521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6F0997-9D26-C9EA-EA4B-CB441DF75166}"/>
              </a:ext>
            </a:extLst>
          </p:cNvPr>
          <p:cNvSpPr txBox="1"/>
          <p:nvPr/>
        </p:nvSpPr>
        <p:spPr>
          <a:xfrm>
            <a:off x="8686800" y="2269067"/>
            <a:ext cx="18015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unfeasible region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61238-7118-3AC7-920D-2D9E8A5DD61D}"/>
              </a:ext>
            </a:extLst>
          </p:cNvPr>
          <p:cNvSpPr txBox="1"/>
          <p:nvPr/>
        </p:nvSpPr>
        <p:spPr>
          <a:xfrm>
            <a:off x="6536267" y="4279900"/>
            <a:ext cx="15592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205095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93D6E-F700-FB4D-8333-A087C39ACBA6}"/>
              </a:ext>
            </a:extLst>
          </p:cNvPr>
          <p:cNvSpPr txBox="1"/>
          <p:nvPr/>
        </p:nvSpPr>
        <p:spPr>
          <a:xfrm>
            <a:off x="584026" y="2898085"/>
            <a:ext cx="11040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dirty="0">
                <a:solidFill>
                  <a:srgbClr val="FB6400"/>
                </a:solidFill>
                <a:latin typeface="FjallaOne" panose="02000506040000020004" pitchFamily="2" charset="77"/>
              </a:rPr>
              <a:t>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3805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Architecture</a:t>
            </a:r>
          </a:p>
        </p:txBody>
      </p:sp>
      <p:pic>
        <p:nvPicPr>
          <p:cNvPr id="4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0F5C7299-0E51-637D-0A10-2F9970A6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06" y="769451"/>
            <a:ext cx="6101340" cy="388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E58D0-E20E-D5CA-6EA1-CAD05F957410}"/>
              </a:ext>
            </a:extLst>
          </p:cNvPr>
          <p:cNvSpPr txBox="1"/>
          <p:nvPr/>
        </p:nvSpPr>
        <p:spPr>
          <a:xfrm>
            <a:off x="876822" y="1115395"/>
            <a:ext cx="5219178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Consider the architecture of VGG16, one of the basic CNN architectures, it has the following fundamental layers.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Convolution layer.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Pooling layer.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Fully connected layer.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Convolution Layer</a:t>
            </a:r>
          </a:p>
        </p:txBody>
      </p:sp>
      <p:pic>
        <p:nvPicPr>
          <p:cNvPr id="3" name="Picture 2" descr="An intuitive guide to Convolutional Neural Networks">
            <a:extLst>
              <a:ext uri="{FF2B5EF4-FFF2-40B4-BE49-F238E27FC236}">
                <a16:creationId xmlns:a16="http://schemas.microsoft.com/office/drawing/2014/main" id="{CB6FCCCE-FBF9-31D9-25B8-103F22B1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657" y="6239"/>
            <a:ext cx="2021251" cy="22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mple of a Filter Applied to a Two-Dimensional Input to Create a Filter Map">
            <a:extLst>
              <a:ext uri="{FF2B5EF4-FFF2-40B4-BE49-F238E27FC236}">
                <a16:creationId xmlns:a16="http://schemas.microsoft.com/office/drawing/2014/main" id="{63A9A0B2-76D0-5E70-0BCD-8E913613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6" y="2303813"/>
            <a:ext cx="3819710" cy="38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FF733-E084-6853-F8C7-07BD3594FCDE}"/>
              </a:ext>
            </a:extLst>
          </p:cNvPr>
          <p:cNvSpPr txBox="1"/>
          <p:nvPr/>
        </p:nvSpPr>
        <p:spPr>
          <a:xfrm>
            <a:off x="876822" y="1115395"/>
            <a:ext cx="7087564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Operating principles of the convolution layer (assuming that there is padding):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First, the convolution operation between the input and the filter is executed. The result is a feature map.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Next, each element of the feature map is subjected to the activation function. The result is an activation map.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9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Convolution Layer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FF733-E084-6853-F8C7-07BD3594FCDE}"/>
              </a:ext>
            </a:extLst>
          </p:cNvPr>
          <p:cNvSpPr txBox="1"/>
          <p:nvPr/>
        </p:nvSpPr>
        <p:spPr>
          <a:xfrm>
            <a:off x="876821" y="1115395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How the convolutional layer is realized using memristor crossbar array: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A compact memristor crossbar as a set of sliding windows that slide over input feature maps in turn to obtain the output feature map.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A5B01-9137-E043-45D1-401385E8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805" y="2305521"/>
            <a:ext cx="4702390" cy="35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2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Pooling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FF733-E084-6853-F8C7-07BD3594FCDE}"/>
              </a:ext>
            </a:extLst>
          </p:cNvPr>
          <p:cNvSpPr txBox="1"/>
          <p:nvPr/>
        </p:nvSpPr>
        <p:spPr>
          <a:xfrm>
            <a:off x="876821" y="1115395"/>
            <a:ext cx="5219179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Operating principles of the pooling layer (assuming that the pooling operation is averaging):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The convolution operation between the input and the filter is executed. The result is a feature map.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The main difference between the convolution layer and the pooling layer lies on their weights.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4098" name="Picture 2" descr="[AI] CNN(Convolutional Neural Network) 개념정리">
            <a:extLst>
              <a:ext uri="{FF2B5EF4-FFF2-40B4-BE49-F238E27FC236}">
                <a16:creationId xmlns:a16="http://schemas.microsoft.com/office/drawing/2014/main" id="{C851CA1A-5A5A-AEDA-B8A7-61C9EE39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27" y="1358982"/>
            <a:ext cx="5207647" cy="232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1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Pooling Layer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FF733-E084-6853-F8C7-07BD3594FCDE}"/>
              </a:ext>
            </a:extLst>
          </p:cNvPr>
          <p:cNvSpPr txBox="1"/>
          <p:nvPr/>
        </p:nvSpPr>
        <p:spPr>
          <a:xfrm>
            <a:off x="876821" y="1115395"/>
            <a:ext cx="10734806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How the pooling layer is realized using memristor crossbar array: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93D6E-F700-FB4D-8333-A087C39ACBA6}"/>
              </a:ext>
            </a:extLst>
          </p:cNvPr>
          <p:cNvSpPr txBox="1"/>
          <p:nvPr/>
        </p:nvSpPr>
        <p:spPr>
          <a:xfrm>
            <a:off x="584026" y="2898085"/>
            <a:ext cx="11040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dirty="0">
                <a:solidFill>
                  <a:srgbClr val="FB6400"/>
                </a:solidFill>
                <a:latin typeface="FjallaOne" panose="02000506040000020004" pitchFamily="2" charset="77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05067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71DA5C-13E2-A149-B419-F04D98AC3511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Gradient Descent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74894-0E99-894A-9B1A-0D7C79F5F6D7}"/>
              </a:ext>
            </a:extLst>
          </p:cNvPr>
          <p:cNvSpPr txBox="1"/>
          <p:nvPr/>
        </p:nvSpPr>
        <p:spPr>
          <a:xfrm>
            <a:off x="584026" y="1279743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297CD-5450-7441-A033-60CDC02876B0}"/>
                  </a:ext>
                </a:extLst>
              </p:cNvPr>
              <p:cNvSpPr txBox="1"/>
              <p:nvPr/>
            </p:nvSpPr>
            <p:spPr>
              <a:xfrm>
                <a:off x="876822" y="1856519"/>
                <a:ext cx="5219178" cy="35155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Consider the following dataset from Montgomery et al.</a:t>
                </a: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This dataset belongs to an observational study that investigated the relationship between bonding wire strength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Gotham Narrow Book" pitchFamily="2" charset="0"/>
                  </a:rPr>
                  <a:t>) versus the length of the wire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) and the height of the die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).</a:t>
                </a: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Relationship: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Gotham Narrow Book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297CD-5450-7441-A033-60CDC028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2" y="1856519"/>
                <a:ext cx="5219178" cy="3515581"/>
              </a:xfrm>
              <a:prstGeom prst="rect">
                <a:avLst/>
              </a:prstGeom>
              <a:blipFill>
                <a:blip r:embed="rId3"/>
                <a:stretch>
                  <a:fillRect l="-818" t="-174" r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418DB97-7D7C-F919-5D65-7FA08E0AD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877" y="43955"/>
            <a:ext cx="3182246" cy="3933609"/>
          </a:xfrm>
          <a:prstGeom prst="rect">
            <a:avLst/>
          </a:prstGeom>
        </p:spPr>
      </p:pic>
      <p:pic>
        <p:nvPicPr>
          <p:cNvPr id="1026" name="Picture 2" descr="Improve Wire Bond Capability and Reliability Through Use of Auxiliary Wires">
            <a:extLst>
              <a:ext uri="{FF2B5EF4-FFF2-40B4-BE49-F238E27FC236}">
                <a16:creationId xmlns:a16="http://schemas.microsoft.com/office/drawing/2014/main" id="{C84BB739-0D00-037D-BE19-30C1EC55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45" y="4037610"/>
            <a:ext cx="2295710" cy="183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4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927AC-8429-D242-9F31-193EE99C1A6C}"/>
              </a:ext>
            </a:extLst>
          </p:cNvPr>
          <p:cNvSpPr txBox="1"/>
          <p:nvPr/>
        </p:nvSpPr>
        <p:spPr>
          <a:xfrm>
            <a:off x="876822" y="1115395"/>
            <a:ext cx="5219178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Consider the relationship separately.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0A745-1675-BB84-5914-B8985347E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1781557"/>
            <a:ext cx="9088582" cy="36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927AC-8429-D242-9F31-193EE99C1A6C}"/>
                  </a:ext>
                </a:extLst>
              </p:cNvPr>
              <p:cNvSpPr txBox="1"/>
              <p:nvPr/>
            </p:nvSpPr>
            <p:spPr>
              <a:xfrm>
                <a:off x="876822" y="1115395"/>
                <a:ext cx="5219178" cy="42567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Consider the relationship separately.</a:t>
                </a:r>
              </a:p>
              <a:p>
                <a:pPr lvl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Gotham Narrow Book" pitchFamily="2" charset="0"/>
                </a:endParaRPr>
              </a:p>
              <a:p>
                <a:pPr lvl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𝑝𝑢𝑙𝑙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h𝑒𝑖𝑔𝑡h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Gotham Narrow Book" pitchFamily="2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Gotham Narrow Book" pitchFamily="2" charset="0"/>
                  </a:rPr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otham Narrow Book" pitchFamily="2" charset="0"/>
                  </a:rPr>
                  <a:t> can be found using the least square method:</a:t>
                </a:r>
              </a:p>
              <a:p>
                <a:pPr>
                  <a:lnSpc>
                    <a:spcPct val="125000"/>
                  </a:lnSpc>
                </a:pPr>
                <a:endParaRPr lang="en-US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927AC-8429-D242-9F31-193EE99C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2" y="1115395"/>
                <a:ext cx="5219178" cy="4256705"/>
              </a:xfrm>
              <a:prstGeom prst="rect">
                <a:avLst/>
              </a:prstGeom>
              <a:blipFill>
                <a:blip r:embed="rId3"/>
                <a:stretch>
                  <a:fillRect l="-818" t="-143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6F15C8-CCBA-C7D0-C2DD-26DA6C1C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56" y="2984377"/>
            <a:ext cx="5048509" cy="2387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C88FE-7E7D-328F-2162-56DD987D69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7588900" y="112816"/>
            <a:ext cx="3379129" cy="2677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81557-4B39-7A15-A68A-A72F7B1FD1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7588899" y="2926343"/>
            <a:ext cx="3379129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22320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B283D-F175-FEA0-9056-8F4585C5FCAB}"/>
              </a:ext>
            </a:extLst>
          </p:cNvPr>
          <p:cNvSpPr txBox="1"/>
          <p:nvPr/>
        </p:nvSpPr>
        <p:spPr>
          <a:xfrm>
            <a:off x="872385" y="1115395"/>
            <a:ext cx="5219178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Code snippet: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33A24-BED1-FFC0-8A92-3D6CE99CA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00"/>
          <a:stretch/>
        </p:blipFill>
        <p:spPr>
          <a:xfrm>
            <a:off x="4719133" y="220124"/>
            <a:ext cx="5749197" cy="165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628CCD-B98B-FF34-CE22-74FAA680D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64" y="1916487"/>
            <a:ext cx="4116934" cy="39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CB0381F-B882-66F1-2026-C9F1CE2A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71" y="1494862"/>
            <a:ext cx="7821984" cy="4301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38619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AF809-F3D6-3D89-CB6B-23F087D4CC14}"/>
              </a:ext>
            </a:extLst>
          </p:cNvPr>
          <p:cNvSpPr txBox="1"/>
          <p:nvPr/>
        </p:nvSpPr>
        <p:spPr>
          <a:xfrm>
            <a:off x="876822" y="1106433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With gradient descent, we can achieve the same result.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41800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AF809-F3D6-3D89-CB6B-23F087D4CC14}"/>
              </a:ext>
            </a:extLst>
          </p:cNvPr>
          <p:cNvSpPr txBox="1"/>
          <p:nvPr/>
        </p:nvSpPr>
        <p:spPr>
          <a:xfrm>
            <a:off x="876822" y="1115395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Code snippet and results: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F5A75-00EA-74B9-F4B7-F3CD6F86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1" y="1535668"/>
            <a:ext cx="3661982" cy="4320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8B413-663A-9C1A-923E-56D172DD3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57" y="103528"/>
            <a:ext cx="6655141" cy="4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6BDFBB-53A6-5F90-D85A-C7A087AD82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7087486" y="598853"/>
            <a:ext cx="2653683" cy="2102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363C05-8F37-250B-005D-876E4FFAC3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7087486" y="3686733"/>
            <a:ext cx="2653683" cy="21029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9D2C58-7B72-EE2A-026E-6EA68F022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756" y="3135443"/>
            <a:ext cx="6655142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7E921-4FB7-284B-9679-627B0D7126F5}"/>
              </a:ext>
            </a:extLst>
          </p:cNvPr>
          <p:cNvSpPr txBox="1"/>
          <p:nvPr/>
        </p:nvSpPr>
        <p:spPr>
          <a:xfrm>
            <a:off x="571500" y="541800"/>
            <a:ext cx="110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3666A"/>
                </a:solidFill>
                <a:latin typeface="Gotham Narrow Bold" pitchFamily="2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AF809-F3D6-3D89-CB6B-23F087D4CC14}"/>
              </a:ext>
            </a:extLst>
          </p:cNvPr>
          <p:cNvSpPr txBox="1"/>
          <p:nvPr/>
        </p:nvSpPr>
        <p:spPr>
          <a:xfrm>
            <a:off x="876822" y="1115395"/>
            <a:ext cx="10734805" cy="425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otham Narrow Book" pitchFamily="2" charset="0"/>
              </a:rPr>
              <a:t>Code snippet and results:</a:t>
            </a: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  <a:p>
            <a:pPr>
              <a:lnSpc>
                <a:spcPct val="125000"/>
              </a:lnSpc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F5A75-00EA-74B9-F4B7-F3CD6F86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1" y="1535668"/>
            <a:ext cx="3661982" cy="4320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8B413-663A-9C1A-923E-56D172DD3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57" y="103528"/>
            <a:ext cx="6655141" cy="4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6BDFBB-53A6-5F90-D85A-C7A087AD82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7087486" y="598853"/>
            <a:ext cx="2653683" cy="2102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363C05-8F37-250B-005D-876E4FFAC3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7087486" y="3686733"/>
            <a:ext cx="2653683" cy="21029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9D2C58-7B72-EE2A-026E-6EA68F022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756" y="3135443"/>
            <a:ext cx="6655142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Point Template 2" id="{E7567C99-B98E-8A4B-A530-2F9B1CC5B8CF}" vid="{F10C8240-B11D-874B-8064-C9F59BD846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464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FjallaOne</vt:lpstr>
      <vt:lpstr>Gotham Narrow Bold</vt:lpstr>
      <vt:lpstr>Gotham Narrow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Classen, Codee S</dc:creator>
  <cp:lastModifiedBy>Quang-Nguyen Vo-Huynh</cp:lastModifiedBy>
  <cp:revision>3</cp:revision>
  <dcterms:created xsi:type="dcterms:W3CDTF">2019-10-03T19:20:41Z</dcterms:created>
  <dcterms:modified xsi:type="dcterms:W3CDTF">2023-09-28T15:33:09Z</dcterms:modified>
</cp:coreProperties>
</file>