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77" r:id="rId3"/>
    <p:sldId id="261" r:id="rId4"/>
    <p:sldId id="272" r:id="rId5"/>
    <p:sldId id="278" r:id="rId6"/>
    <p:sldId id="274" r:id="rId7"/>
    <p:sldId id="279" r:id="rId8"/>
    <p:sldId id="273" r:id="rId9"/>
    <p:sldId id="275" r:id="rId10"/>
    <p:sldId id="280" r:id="rId11"/>
    <p:sldId id="281" r:id="rId12"/>
    <p:sldId id="282" r:id="rId13"/>
    <p:sldId id="283" r:id="rId14"/>
    <p:sldId id="276" r:id="rId15"/>
    <p:sldId id="265" r:id="rId16"/>
    <p:sldId id="257" r:id="rId17"/>
    <p:sldId id="259" r:id="rId18"/>
    <p:sldId id="266" r:id="rId19"/>
    <p:sldId id="260" r:id="rId20"/>
    <p:sldId id="262" r:id="rId21"/>
    <p:sldId id="268" r:id="rId22"/>
    <p:sldId id="269" r:id="rId23"/>
    <p:sldId id="258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400"/>
    <a:srgbClr val="63666A"/>
    <a:srgbClr val="FA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A3BD7-2E20-4F70-8011-B481277125F2}" v="509" dt="2023-10-05T19:44:30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4"/>
    <p:restoredTop sz="94694"/>
  </p:normalViewPr>
  <p:slideViewPr>
    <p:cSldViewPr snapToGrid="0" snapToObjects="1">
      <p:cViewPr>
        <p:scale>
          <a:sx n="100" d="100"/>
          <a:sy n="100" d="100"/>
        </p:scale>
        <p:origin x="588" y="284"/>
      </p:cViewPr>
      <p:guideLst>
        <p:guide orient="horz" pos="3384"/>
        <p:guide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g-Nguyen Vo-Huynh" userId="6a1b2bcfbbb34c0c" providerId="LiveId" clId="{2BBA3BD7-2E20-4F70-8011-B481277125F2}"/>
    <pc:docChg chg="undo custSel addSld delSld modSld sldOrd">
      <pc:chgData name="Quang-Nguyen Vo-Huynh" userId="6a1b2bcfbbb34c0c" providerId="LiveId" clId="{2BBA3BD7-2E20-4F70-8011-B481277125F2}" dt="2023-10-06T15:46:47.742" v="1559" actId="1036"/>
      <pc:docMkLst>
        <pc:docMk/>
      </pc:docMkLst>
      <pc:sldChg chg="addSp modSp mod setBg">
        <pc:chgData name="Quang-Nguyen Vo-Huynh" userId="6a1b2bcfbbb34c0c" providerId="LiveId" clId="{2BBA3BD7-2E20-4F70-8011-B481277125F2}" dt="2023-10-05T19:45:26.041" v="1556" actId="20577"/>
        <pc:sldMkLst>
          <pc:docMk/>
          <pc:sldMk cId="1045490457" sldId="257"/>
        </pc:sldMkLst>
        <pc:spChg chg="add mod">
          <ac:chgData name="Quang-Nguyen Vo-Huynh" userId="6a1b2bcfbbb34c0c" providerId="LiveId" clId="{2BBA3BD7-2E20-4F70-8011-B481277125F2}" dt="2023-10-05T19:45:26.041" v="1556" actId="20577"/>
          <ac:spMkLst>
            <pc:docMk/>
            <pc:sldMk cId="1045490457" sldId="257"/>
            <ac:spMk id="2" creationId="{D898EE50-4C80-717D-A194-640DF74760A5}"/>
          </ac:spMkLst>
        </pc:spChg>
      </pc:sldChg>
      <pc:sldChg chg="setBg">
        <pc:chgData name="Quang-Nguyen Vo-Huynh" userId="6a1b2bcfbbb34c0c" providerId="LiveId" clId="{2BBA3BD7-2E20-4F70-8011-B481277125F2}" dt="2023-10-05T15:46:03.963" v="291"/>
        <pc:sldMkLst>
          <pc:docMk/>
          <pc:sldMk cId="1663129815" sldId="258"/>
        </pc:sldMkLst>
      </pc:sldChg>
      <pc:sldChg chg="setBg">
        <pc:chgData name="Quang-Nguyen Vo-Huynh" userId="6a1b2bcfbbb34c0c" providerId="LiveId" clId="{2BBA3BD7-2E20-4F70-8011-B481277125F2}" dt="2023-10-05T15:46:03.963" v="291"/>
        <pc:sldMkLst>
          <pc:docMk/>
          <pc:sldMk cId="1779087438" sldId="259"/>
        </pc:sldMkLst>
      </pc:sldChg>
      <pc:sldChg chg="setBg">
        <pc:chgData name="Quang-Nguyen Vo-Huynh" userId="6a1b2bcfbbb34c0c" providerId="LiveId" clId="{2BBA3BD7-2E20-4F70-8011-B481277125F2}" dt="2023-10-05T15:46:03.963" v="291"/>
        <pc:sldMkLst>
          <pc:docMk/>
          <pc:sldMk cId="1304093165" sldId="260"/>
        </pc:sldMkLst>
      </pc:sldChg>
      <pc:sldChg chg="del">
        <pc:chgData name="Quang-Nguyen Vo-Huynh" userId="6a1b2bcfbbb34c0c" providerId="LiveId" clId="{2BBA3BD7-2E20-4F70-8011-B481277125F2}" dt="2023-10-05T02:37:10.618" v="46" actId="2696"/>
        <pc:sldMkLst>
          <pc:docMk/>
          <pc:sldMk cId="756621199" sldId="261"/>
        </pc:sldMkLst>
      </pc:sldChg>
      <pc:sldChg chg="addSp modSp add mod setBg">
        <pc:chgData name="Quang-Nguyen Vo-Huynh" userId="6a1b2bcfbbb34c0c" providerId="LiveId" clId="{2BBA3BD7-2E20-4F70-8011-B481277125F2}" dt="2023-10-05T19:29:12.099" v="1088" actId="1076"/>
        <pc:sldMkLst>
          <pc:docMk/>
          <pc:sldMk cId="2008436367" sldId="261"/>
        </pc:sldMkLst>
        <pc:spChg chg="add mod">
          <ac:chgData name="Quang-Nguyen Vo-Huynh" userId="6a1b2bcfbbb34c0c" providerId="LiveId" clId="{2BBA3BD7-2E20-4F70-8011-B481277125F2}" dt="2023-10-05T19:29:12.099" v="1088" actId="1076"/>
          <ac:spMkLst>
            <pc:docMk/>
            <pc:sldMk cId="2008436367" sldId="261"/>
            <ac:spMk id="2" creationId="{57C4F96A-CF57-2FE1-0370-4623E6586D8A}"/>
          </ac:spMkLst>
        </pc:spChg>
      </pc:sldChg>
      <pc:sldChg chg="setBg">
        <pc:chgData name="Quang-Nguyen Vo-Huynh" userId="6a1b2bcfbbb34c0c" providerId="LiveId" clId="{2BBA3BD7-2E20-4F70-8011-B481277125F2}" dt="2023-10-05T15:46:03.963" v="291"/>
        <pc:sldMkLst>
          <pc:docMk/>
          <pc:sldMk cId="3019877112" sldId="262"/>
        </pc:sldMkLst>
      </pc:sldChg>
      <pc:sldChg chg="modSp mod">
        <pc:chgData name="Quang-Nguyen Vo-Huynh" userId="6a1b2bcfbbb34c0c" providerId="LiveId" clId="{2BBA3BD7-2E20-4F70-8011-B481277125F2}" dt="2023-10-05T02:36:30.405" v="18" actId="20577"/>
        <pc:sldMkLst>
          <pc:docMk/>
          <pc:sldMk cId="2301738303" sldId="264"/>
        </pc:sldMkLst>
        <pc:spChg chg="mod">
          <ac:chgData name="Quang-Nguyen Vo-Huynh" userId="6a1b2bcfbbb34c0c" providerId="LiveId" clId="{2BBA3BD7-2E20-4F70-8011-B481277125F2}" dt="2023-10-05T02:36:30.405" v="18" actId="20577"/>
          <ac:spMkLst>
            <pc:docMk/>
            <pc:sldMk cId="2301738303" sldId="264"/>
            <ac:spMk id="6" creationId="{1851FAA6-B02C-0841-8093-DB5B5E2D753C}"/>
          </ac:spMkLst>
        </pc:spChg>
      </pc:sldChg>
      <pc:sldChg chg="addSp delSp modSp mod modClrScheme chgLayout">
        <pc:chgData name="Quang-Nguyen Vo-Huynh" userId="6a1b2bcfbbb34c0c" providerId="LiveId" clId="{2BBA3BD7-2E20-4F70-8011-B481277125F2}" dt="2023-10-05T02:37:51.072" v="52" actId="700"/>
        <pc:sldMkLst>
          <pc:docMk/>
          <pc:sldMk cId="4050679127" sldId="265"/>
        </pc:sldMkLst>
        <pc:spChg chg="add del mod ord">
          <ac:chgData name="Quang-Nguyen Vo-Huynh" userId="6a1b2bcfbbb34c0c" providerId="LiveId" clId="{2BBA3BD7-2E20-4F70-8011-B481277125F2}" dt="2023-10-05T02:37:51.072" v="52" actId="700"/>
          <ac:spMkLst>
            <pc:docMk/>
            <pc:sldMk cId="4050679127" sldId="265"/>
            <ac:spMk id="2" creationId="{D8998E78-58C7-9E3A-D814-4DD91A7E942E}"/>
          </ac:spMkLst>
        </pc:spChg>
        <pc:spChg chg="add del mod ord">
          <ac:chgData name="Quang-Nguyen Vo-Huynh" userId="6a1b2bcfbbb34c0c" providerId="LiveId" clId="{2BBA3BD7-2E20-4F70-8011-B481277125F2}" dt="2023-10-05T02:37:51.072" v="52" actId="700"/>
          <ac:spMkLst>
            <pc:docMk/>
            <pc:sldMk cId="4050679127" sldId="265"/>
            <ac:spMk id="3" creationId="{49F0A7EC-0987-DF2F-9455-43E6563A7E35}"/>
          </ac:spMkLst>
        </pc:spChg>
      </pc:sldChg>
      <pc:sldChg chg="setBg">
        <pc:chgData name="Quang-Nguyen Vo-Huynh" userId="6a1b2bcfbbb34c0c" providerId="LiveId" clId="{2BBA3BD7-2E20-4F70-8011-B481277125F2}" dt="2023-10-05T15:46:03.963" v="291"/>
        <pc:sldMkLst>
          <pc:docMk/>
          <pc:sldMk cId="3196747931" sldId="266"/>
        </pc:sldMkLst>
      </pc:sldChg>
      <pc:sldChg chg="addSp modSp mod setBg">
        <pc:chgData name="Quang-Nguyen Vo-Huynh" userId="6a1b2bcfbbb34c0c" providerId="LiveId" clId="{2BBA3BD7-2E20-4F70-8011-B481277125F2}" dt="2023-10-05T19:39:55.909" v="1448" actId="1582"/>
        <pc:sldMkLst>
          <pc:docMk/>
          <pc:sldMk cId="2050951475" sldId="267"/>
        </pc:sldMkLst>
        <pc:spChg chg="add mod">
          <ac:chgData name="Quang-Nguyen Vo-Huynh" userId="6a1b2bcfbbb34c0c" providerId="LiveId" clId="{2BBA3BD7-2E20-4F70-8011-B481277125F2}" dt="2023-10-05T19:35:40.739" v="1354" actId="207"/>
          <ac:spMkLst>
            <pc:docMk/>
            <pc:sldMk cId="2050951475" sldId="267"/>
            <ac:spMk id="2" creationId="{989A0384-9EE4-CB41-BA8F-30A59507DBDC}"/>
          </ac:spMkLst>
        </pc:spChg>
        <pc:spChg chg="add mod">
          <ac:chgData name="Quang-Nguyen Vo-Huynh" userId="6a1b2bcfbbb34c0c" providerId="LiveId" clId="{2BBA3BD7-2E20-4F70-8011-B481277125F2}" dt="2023-10-05T19:35:50.997" v="1356" actId="1076"/>
          <ac:spMkLst>
            <pc:docMk/>
            <pc:sldMk cId="2050951475" sldId="267"/>
            <ac:spMk id="3" creationId="{F1B2F298-A67D-FD21-6643-3D0525BB15F1}"/>
          </ac:spMkLst>
        </pc:spChg>
        <pc:spChg chg="add mod">
          <ac:chgData name="Quang-Nguyen Vo-Huynh" userId="6a1b2bcfbbb34c0c" providerId="LiveId" clId="{2BBA3BD7-2E20-4F70-8011-B481277125F2}" dt="2023-10-05T19:36:07.207" v="1358" actId="1076"/>
          <ac:spMkLst>
            <pc:docMk/>
            <pc:sldMk cId="2050951475" sldId="267"/>
            <ac:spMk id="6" creationId="{28B0E7E8-3D97-1F3C-AB89-9D1B7675A1A9}"/>
          </ac:spMkLst>
        </pc:spChg>
        <pc:spChg chg="add mod">
          <ac:chgData name="Quang-Nguyen Vo-Huynh" userId="6a1b2bcfbbb34c0c" providerId="LiveId" clId="{2BBA3BD7-2E20-4F70-8011-B481277125F2}" dt="2023-10-05T19:39:27.436" v="1443" actId="20577"/>
          <ac:spMkLst>
            <pc:docMk/>
            <pc:sldMk cId="2050951475" sldId="267"/>
            <ac:spMk id="12" creationId="{E0338CE4-17F6-E336-5004-B86B72AEE58D}"/>
          </ac:spMkLst>
        </pc:spChg>
        <pc:cxnChg chg="add mod">
          <ac:chgData name="Quang-Nguyen Vo-Huynh" userId="6a1b2bcfbbb34c0c" providerId="LiveId" clId="{2BBA3BD7-2E20-4F70-8011-B481277125F2}" dt="2023-10-05T19:37:19.869" v="1366" actId="14100"/>
          <ac:cxnSpMkLst>
            <pc:docMk/>
            <pc:sldMk cId="2050951475" sldId="267"/>
            <ac:cxnSpMk id="9" creationId="{4E62ADFD-E7D1-FD37-C574-B92D2492877B}"/>
          </ac:cxnSpMkLst>
        </pc:cxnChg>
        <pc:cxnChg chg="add mod">
          <ac:chgData name="Quang-Nguyen Vo-Huynh" userId="6a1b2bcfbbb34c0c" providerId="LiveId" clId="{2BBA3BD7-2E20-4F70-8011-B481277125F2}" dt="2023-10-05T19:39:55.909" v="1448" actId="1582"/>
          <ac:cxnSpMkLst>
            <pc:docMk/>
            <pc:sldMk cId="2050951475" sldId="267"/>
            <ac:cxnSpMk id="16" creationId="{61E6571B-3315-5FB4-8C29-4386863BAD60}"/>
          </ac:cxnSpMkLst>
        </pc:cxnChg>
      </pc:sldChg>
      <pc:sldChg chg="setBg">
        <pc:chgData name="Quang-Nguyen Vo-Huynh" userId="6a1b2bcfbbb34c0c" providerId="LiveId" clId="{2BBA3BD7-2E20-4F70-8011-B481277125F2}" dt="2023-10-05T15:46:03.963" v="291"/>
        <pc:sldMkLst>
          <pc:docMk/>
          <pc:sldMk cId="3321647645" sldId="268"/>
        </pc:sldMkLst>
      </pc:sldChg>
      <pc:sldChg chg="setBg">
        <pc:chgData name="Quang-Nguyen Vo-Huynh" userId="6a1b2bcfbbb34c0c" providerId="LiveId" clId="{2BBA3BD7-2E20-4F70-8011-B481277125F2}" dt="2023-10-05T15:46:03.963" v="291"/>
        <pc:sldMkLst>
          <pc:docMk/>
          <pc:sldMk cId="1009595425" sldId="269"/>
        </pc:sldMkLst>
      </pc:sldChg>
      <pc:sldChg chg="delSp modSp add del mod setBg">
        <pc:chgData name="Quang-Nguyen Vo-Huynh" userId="6a1b2bcfbbb34c0c" providerId="LiveId" clId="{2BBA3BD7-2E20-4F70-8011-B481277125F2}" dt="2023-10-05T02:38:19.135" v="63" actId="47"/>
        <pc:sldMkLst>
          <pc:docMk/>
          <pc:sldMk cId="1455859158" sldId="270"/>
        </pc:sldMkLst>
        <pc:spChg chg="del mod">
          <ac:chgData name="Quang-Nguyen Vo-Huynh" userId="6a1b2bcfbbb34c0c" providerId="LiveId" clId="{2BBA3BD7-2E20-4F70-8011-B481277125F2}" dt="2023-10-05T02:38:12.452" v="60"/>
          <ac:spMkLst>
            <pc:docMk/>
            <pc:sldMk cId="1455859158" sldId="270"/>
            <ac:spMk id="4" creationId="{8DD93D6E-F700-FB4D-8333-A087C39ACBA6}"/>
          </ac:spMkLst>
        </pc:spChg>
      </pc:sldChg>
      <pc:sldChg chg="del">
        <pc:chgData name="Quang-Nguyen Vo-Huynh" userId="6a1b2bcfbbb34c0c" providerId="LiveId" clId="{2BBA3BD7-2E20-4F70-8011-B481277125F2}" dt="2023-10-05T02:37:10.618" v="46" actId="2696"/>
        <pc:sldMkLst>
          <pc:docMk/>
          <pc:sldMk cId="3438051790" sldId="270"/>
        </pc:sldMkLst>
      </pc:sldChg>
      <pc:sldChg chg="addSp modSp add mod setBg">
        <pc:chgData name="Quang-Nguyen Vo-Huynh" userId="6a1b2bcfbbb34c0c" providerId="LiveId" clId="{2BBA3BD7-2E20-4F70-8011-B481277125F2}" dt="2023-10-05T19:31:31.659" v="1287" actId="14100"/>
        <pc:sldMkLst>
          <pc:docMk/>
          <pc:sldMk cId="1416715288" sldId="272"/>
        </pc:sldMkLst>
        <pc:spChg chg="add mod">
          <ac:chgData name="Quang-Nguyen Vo-Huynh" userId="6a1b2bcfbbb34c0c" providerId="LiveId" clId="{2BBA3BD7-2E20-4F70-8011-B481277125F2}" dt="2023-10-05T19:30:16.779" v="1186" actId="1076"/>
          <ac:spMkLst>
            <pc:docMk/>
            <pc:sldMk cId="1416715288" sldId="272"/>
            <ac:spMk id="2" creationId="{BA08EFFF-548B-D298-83D4-F978C39B7C01}"/>
          </ac:spMkLst>
        </pc:spChg>
        <pc:spChg chg="mod">
          <ac:chgData name="Quang-Nguyen Vo-Huynh" userId="6a1b2bcfbbb34c0c" providerId="LiveId" clId="{2BBA3BD7-2E20-4F70-8011-B481277125F2}" dt="2023-10-05T02:47:56.615" v="64" actId="14100"/>
          <ac:spMkLst>
            <pc:docMk/>
            <pc:sldMk cId="1416715288" sldId="272"/>
            <ac:spMk id="4" creationId="{6CEFF733-E084-6853-F8C7-07BD3594FCDE}"/>
          </ac:spMkLst>
        </pc:spChg>
        <pc:spChg chg="add mod">
          <ac:chgData name="Quang-Nguyen Vo-Huynh" userId="6a1b2bcfbbb34c0c" providerId="LiveId" clId="{2BBA3BD7-2E20-4F70-8011-B481277125F2}" dt="2023-10-05T19:31:24.739" v="1285" actId="120"/>
          <ac:spMkLst>
            <pc:docMk/>
            <pc:sldMk cId="1416715288" sldId="272"/>
            <ac:spMk id="8" creationId="{68C2C746-B8AF-C8C4-E25F-3C39FEFD2770}"/>
          </ac:spMkLst>
        </pc:spChg>
        <pc:picChg chg="mod">
          <ac:chgData name="Quang-Nguyen Vo-Huynh" userId="6a1b2bcfbbb34c0c" providerId="LiveId" clId="{2BBA3BD7-2E20-4F70-8011-B481277125F2}" dt="2023-10-05T19:30:11.169" v="1185" actId="1035"/>
          <ac:picMkLst>
            <pc:docMk/>
            <pc:sldMk cId="1416715288" sldId="272"/>
            <ac:picMk id="3" creationId="{CB6FCCCE-FBF9-31D9-25B8-103F22B1F994}"/>
          </ac:picMkLst>
        </pc:picChg>
        <pc:picChg chg="mod">
          <ac:chgData name="Quang-Nguyen Vo-Huynh" userId="6a1b2bcfbbb34c0c" providerId="LiveId" clId="{2BBA3BD7-2E20-4F70-8011-B481277125F2}" dt="2023-10-05T02:48:15.021" v="67" actId="1076"/>
          <ac:picMkLst>
            <pc:docMk/>
            <pc:sldMk cId="1416715288" sldId="272"/>
            <ac:picMk id="2052" creationId="{63A9A0B2-76D0-5E70-0BCD-8E91361358C9}"/>
          </ac:picMkLst>
        </pc:picChg>
        <pc:cxnChg chg="add mod">
          <ac:chgData name="Quang-Nguyen Vo-Huynh" userId="6a1b2bcfbbb34c0c" providerId="LiveId" clId="{2BBA3BD7-2E20-4F70-8011-B481277125F2}" dt="2023-10-05T19:31:31.659" v="1287" actId="14100"/>
          <ac:cxnSpMkLst>
            <pc:docMk/>
            <pc:sldMk cId="1416715288" sldId="272"/>
            <ac:cxnSpMk id="7" creationId="{DBDDEBE1-DEDB-0605-75B1-F0DC8BC039E0}"/>
          </ac:cxnSpMkLst>
        </pc:cxnChg>
      </pc:sldChg>
      <pc:sldChg chg="del">
        <pc:chgData name="Quang-Nguyen Vo-Huynh" userId="6a1b2bcfbbb34c0c" providerId="LiveId" clId="{2BBA3BD7-2E20-4F70-8011-B481277125F2}" dt="2023-10-05T02:37:10.618" v="46" actId="2696"/>
        <pc:sldMkLst>
          <pc:docMk/>
          <pc:sldMk cId="3515194178" sldId="272"/>
        </pc:sldMkLst>
      </pc:sldChg>
      <pc:sldChg chg="del">
        <pc:chgData name="Quang-Nguyen Vo-Huynh" userId="6a1b2bcfbbb34c0c" providerId="LiveId" clId="{2BBA3BD7-2E20-4F70-8011-B481277125F2}" dt="2023-10-05T02:37:10.618" v="46" actId="2696"/>
        <pc:sldMkLst>
          <pc:docMk/>
          <pc:sldMk cId="1497912394" sldId="273"/>
        </pc:sldMkLst>
      </pc:sldChg>
      <pc:sldChg chg="modSp add mod setBg">
        <pc:chgData name="Quang-Nguyen Vo-Huynh" userId="6a1b2bcfbbb34c0c" providerId="LiveId" clId="{2BBA3BD7-2E20-4F70-8011-B481277125F2}" dt="2023-10-05T18:55:42.236" v="709" actId="20577"/>
        <pc:sldMkLst>
          <pc:docMk/>
          <pc:sldMk cId="3283786850" sldId="273"/>
        </pc:sldMkLst>
        <pc:spChg chg="mod">
          <ac:chgData name="Quang-Nguyen Vo-Huynh" userId="6a1b2bcfbbb34c0c" providerId="LiveId" clId="{2BBA3BD7-2E20-4F70-8011-B481277125F2}" dt="2023-10-05T18:55:42.236" v="709" actId="20577"/>
          <ac:spMkLst>
            <pc:docMk/>
            <pc:sldMk cId="3283786850" sldId="273"/>
            <ac:spMk id="4" creationId="{6CEFF733-E084-6853-F8C7-07BD3594FCDE}"/>
          </ac:spMkLst>
        </pc:spChg>
      </pc:sldChg>
      <pc:sldChg chg="del">
        <pc:chgData name="Quang-Nguyen Vo-Huynh" userId="6a1b2bcfbbb34c0c" providerId="LiveId" clId="{2BBA3BD7-2E20-4F70-8011-B481277125F2}" dt="2023-10-05T02:37:10.618" v="46" actId="2696"/>
        <pc:sldMkLst>
          <pc:docMk/>
          <pc:sldMk cId="3167726025" sldId="274"/>
        </pc:sldMkLst>
      </pc:sldChg>
      <pc:sldChg chg="addSp modSp add mod setBg">
        <pc:chgData name="Quang-Nguyen Vo-Huynh" userId="6a1b2bcfbbb34c0c" providerId="LiveId" clId="{2BBA3BD7-2E20-4F70-8011-B481277125F2}" dt="2023-10-06T15:46:47.742" v="1559" actId="1036"/>
        <pc:sldMkLst>
          <pc:docMk/>
          <pc:sldMk cId="3902807117" sldId="274"/>
        </pc:sldMkLst>
        <pc:spChg chg="add mod">
          <ac:chgData name="Quang-Nguyen Vo-Huynh" userId="6a1b2bcfbbb34c0c" providerId="LiveId" clId="{2BBA3BD7-2E20-4F70-8011-B481277125F2}" dt="2023-10-05T19:41:31.382" v="1480" actId="20577"/>
          <ac:spMkLst>
            <pc:docMk/>
            <pc:sldMk cId="3902807117" sldId="274"/>
            <ac:spMk id="2" creationId="{B8BFF3C5-8DDC-06EA-492B-9947990970B8}"/>
          </ac:spMkLst>
        </pc:spChg>
        <pc:picChg chg="mod">
          <ac:chgData name="Quang-Nguyen Vo-Huynh" userId="6a1b2bcfbbb34c0c" providerId="LiveId" clId="{2BBA3BD7-2E20-4F70-8011-B481277125F2}" dt="2023-10-06T15:46:47.742" v="1559" actId="1036"/>
          <ac:picMkLst>
            <pc:docMk/>
            <pc:sldMk cId="3902807117" sldId="274"/>
            <ac:picMk id="8" creationId="{97EA5B01-9137-E043-45D1-401385E8E9C6}"/>
          </ac:picMkLst>
        </pc:picChg>
      </pc:sldChg>
      <pc:sldChg chg="addSp modSp add mod setBg">
        <pc:chgData name="Quang-Nguyen Vo-Huynh" userId="6a1b2bcfbbb34c0c" providerId="LiveId" clId="{2BBA3BD7-2E20-4F70-8011-B481277125F2}" dt="2023-10-05T19:43:51.566" v="1513" actId="1076"/>
        <pc:sldMkLst>
          <pc:docMk/>
          <pc:sldMk cId="632676436" sldId="275"/>
        </pc:sldMkLst>
        <pc:spChg chg="add mod">
          <ac:chgData name="Quang-Nguyen Vo-Huynh" userId="6a1b2bcfbbb34c0c" providerId="LiveId" clId="{2BBA3BD7-2E20-4F70-8011-B481277125F2}" dt="2023-10-05T19:43:51.566" v="1513" actId="1076"/>
          <ac:spMkLst>
            <pc:docMk/>
            <pc:sldMk cId="632676436" sldId="275"/>
            <ac:spMk id="2" creationId="{5D7F7B4C-92EF-0315-3EDC-6AB833C5BA57}"/>
          </ac:spMkLst>
        </pc:spChg>
        <pc:spChg chg="mod">
          <ac:chgData name="Quang-Nguyen Vo-Huynh" userId="6a1b2bcfbbb34c0c" providerId="LiveId" clId="{2BBA3BD7-2E20-4F70-8011-B481277125F2}" dt="2023-10-05T15:39:08.659" v="254"/>
          <ac:spMkLst>
            <pc:docMk/>
            <pc:sldMk cId="632676436" sldId="275"/>
            <ac:spMk id="4" creationId="{6CEFF733-E084-6853-F8C7-07BD3594FCDE}"/>
          </ac:spMkLst>
        </pc:spChg>
        <pc:picChg chg="add mod">
          <ac:chgData name="Quang-Nguyen Vo-Huynh" userId="6a1b2bcfbbb34c0c" providerId="LiveId" clId="{2BBA3BD7-2E20-4F70-8011-B481277125F2}" dt="2023-10-05T15:35:19.948" v="151" actId="1076"/>
          <ac:picMkLst>
            <pc:docMk/>
            <pc:sldMk cId="632676436" sldId="275"/>
            <ac:picMk id="3" creationId="{134DFEC7-9455-E426-28B3-F4D77BC15E2D}"/>
          </ac:picMkLst>
        </pc:picChg>
      </pc:sldChg>
      <pc:sldChg chg="del">
        <pc:chgData name="Quang-Nguyen Vo-Huynh" userId="6a1b2bcfbbb34c0c" providerId="LiveId" clId="{2BBA3BD7-2E20-4F70-8011-B481277125F2}" dt="2023-10-05T02:37:10.618" v="46" actId="2696"/>
        <pc:sldMkLst>
          <pc:docMk/>
          <pc:sldMk cId="3048468621" sldId="275"/>
        </pc:sldMkLst>
      </pc:sldChg>
      <pc:sldChg chg="delSp modSp add mod">
        <pc:chgData name="Quang-Nguyen Vo-Huynh" userId="6a1b2bcfbbb34c0c" providerId="LiveId" clId="{2BBA3BD7-2E20-4F70-8011-B481277125F2}" dt="2023-10-05T02:37:33.208" v="50"/>
        <pc:sldMkLst>
          <pc:docMk/>
          <pc:sldMk cId="3538605473" sldId="276"/>
        </pc:sldMkLst>
        <pc:spChg chg="mod">
          <ac:chgData name="Quang-Nguyen Vo-Huynh" userId="6a1b2bcfbbb34c0c" providerId="LiveId" clId="{2BBA3BD7-2E20-4F70-8011-B481277125F2}" dt="2023-10-05T02:36:47.124" v="27" actId="20577"/>
          <ac:spMkLst>
            <pc:docMk/>
            <pc:sldMk cId="3538605473" sldId="276"/>
            <ac:spMk id="5" creationId="{CE81A51A-3168-024C-AD87-56547AE479AD}"/>
          </ac:spMkLst>
        </pc:spChg>
        <pc:spChg chg="del mod">
          <ac:chgData name="Quang-Nguyen Vo-Huynh" userId="6a1b2bcfbbb34c0c" providerId="LiveId" clId="{2BBA3BD7-2E20-4F70-8011-B481277125F2}" dt="2023-10-05T02:37:33.208" v="50"/>
          <ac:spMkLst>
            <pc:docMk/>
            <pc:sldMk cId="3538605473" sldId="276"/>
            <ac:spMk id="6" creationId="{1851FAA6-B02C-0841-8093-DB5B5E2D753C}"/>
          </ac:spMkLst>
        </pc:spChg>
      </pc:sldChg>
      <pc:sldChg chg="modSp add mod ord">
        <pc:chgData name="Quang-Nguyen Vo-Huynh" userId="6a1b2bcfbbb34c0c" providerId="LiveId" clId="{2BBA3BD7-2E20-4F70-8011-B481277125F2}" dt="2023-10-05T02:38:16.140" v="62"/>
        <pc:sldMkLst>
          <pc:docMk/>
          <pc:sldMk cId="2940678898" sldId="277"/>
        </pc:sldMkLst>
        <pc:spChg chg="mod">
          <ac:chgData name="Quang-Nguyen Vo-Huynh" userId="6a1b2bcfbbb34c0c" providerId="LiveId" clId="{2BBA3BD7-2E20-4F70-8011-B481277125F2}" dt="2023-10-05T02:38:16.140" v="62"/>
          <ac:spMkLst>
            <pc:docMk/>
            <pc:sldMk cId="2940678898" sldId="277"/>
            <ac:spMk id="4" creationId="{8DD93D6E-F700-FB4D-8333-A087C39ACBA6}"/>
          </ac:spMkLst>
        </pc:spChg>
      </pc:sldChg>
      <pc:sldChg chg="addSp delSp modSp new mod setBg">
        <pc:chgData name="Quang-Nguyen Vo-Huynh" userId="6a1b2bcfbbb34c0c" providerId="LiveId" clId="{2BBA3BD7-2E20-4F70-8011-B481277125F2}" dt="2023-10-06T15:40:13.796" v="1558" actId="1076"/>
        <pc:sldMkLst>
          <pc:docMk/>
          <pc:sldMk cId="1143209542" sldId="278"/>
        </pc:sldMkLst>
        <pc:spChg chg="del">
          <ac:chgData name="Quang-Nguyen Vo-Huynh" userId="6a1b2bcfbbb34c0c" providerId="LiveId" clId="{2BBA3BD7-2E20-4F70-8011-B481277125F2}" dt="2023-10-05T15:06:55.016" v="71" actId="478"/>
          <ac:spMkLst>
            <pc:docMk/>
            <pc:sldMk cId="1143209542" sldId="278"/>
            <ac:spMk id="2" creationId="{A4132C71-D465-C982-F712-738A0AD9D455}"/>
          </ac:spMkLst>
        </pc:spChg>
        <pc:spChg chg="del">
          <ac:chgData name="Quang-Nguyen Vo-Huynh" userId="6a1b2bcfbbb34c0c" providerId="LiveId" clId="{2BBA3BD7-2E20-4F70-8011-B481277125F2}" dt="2023-10-05T15:06:55.016" v="71" actId="478"/>
          <ac:spMkLst>
            <pc:docMk/>
            <pc:sldMk cId="1143209542" sldId="278"/>
            <ac:spMk id="3" creationId="{4C11EB22-EF1A-E905-6AF6-1A9EC6485F1A}"/>
          </ac:spMkLst>
        </pc:spChg>
        <pc:spChg chg="add mod">
          <ac:chgData name="Quang-Nguyen Vo-Huynh" userId="6a1b2bcfbbb34c0c" providerId="LiveId" clId="{2BBA3BD7-2E20-4F70-8011-B481277125F2}" dt="2023-10-05T15:12:37.649" v="87" actId="26606"/>
          <ac:spMkLst>
            <pc:docMk/>
            <pc:sldMk cId="1143209542" sldId="278"/>
            <ac:spMk id="4" creationId="{24729218-F0FF-30B7-14D5-971461A701CB}"/>
          </ac:spMkLst>
        </pc:spChg>
        <pc:spChg chg="add del">
          <ac:chgData name="Quang-Nguyen Vo-Huynh" userId="6a1b2bcfbbb34c0c" providerId="LiveId" clId="{2BBA3BD7-2E20-4F70-8011-B481277125F2}" dt="2023-10-05T15:12:37.649" v="87" actId="26606"/>
          <ac:spMkLst>
            <pc:docMk/>
            <pc:sldMk cId="1143209542" sldId="278"/>
            <ac:spMk id="13" creationId="{C4879EFC-8E62-4E00-973C-C45EE9EC676D}"/>
          </ac:spMkLst>
        </pc:spChg>
        <pc:spChg chg="add mod">
          <ac:chgData name="Quang-Nguyen Vo-Huynh" userId="6a1b2bcfbbb34c0c" providerId="LiveId" clId="{2BBA3BD7-2E20-4F70-8011-B481277125F2}" dt="2023-10-05T15:16:58.890" v="119" actId="1076"/>
          <ac:spMkLst>
            <pc:docMk/>
            <pc:sldMk cId="1143209542" sldId="278"/>
            <ac:spMk id="14" creationId="{EA7E4DD2-2C4A-6BE5-9A95-E8FAFF1FED74}"/>
          </ac:spMkLst>
        </pc:spChg>
        <pc:spChg chg="add del">
          <ac:chgData name="Quang-Nguyen Vo-Huynh" userId="6a1b2bcfbbb34c0c" providerId="LiveId" clId="{2BBA3BD7-2E20-4F70-8011-B481277125F2}" dt="2023-10-05T15:12:37.649" v="87" actId="26606"/>
          <ac:spMkLst>
            <pc:docMk/>
            <pc:sldMk cId="1143209542" sldId="278"/>
            <ac:spMk id="15" creationId="{D6A9C53F-5F90-40A5-8C85-5412D39C8C68}"/>
          </ac:spMkLst>
        </pc:spChg>
        <pc:spChg chg="add mod">
          <ac:chgData name="Quang-Nguyen Vo-Huynh" userId="6a1b2bcfbbb34c0c" providerId="LiveId" clId="{2BBA3BD7-2E20-4F70-8011-B481277125F2}" dt="2023-10-05T15:17:11.583" v="123" actId="20577"/>
          <ac:spMkLst>
            <pc:docMk/>
            <pc:sldMk cId="1143209542" sldId="278"/>
            <ac:spMk id="16" creationId="{8B51B9A2-93A7-37AF-18CD-F1099BBE3670}"/>
          </ac:spMkLst>
        </pc:spChg>
        <pc:spChg chg="add mod">
          <ac:chgData name="Quang-Nguyen Vo-Huynh" userId="6a1b2bcfbbb34c0c" providerId="LiveId" clId="{2BBA3BD7-2E20-4F70-8011-B481277125F2}" dt="2023-10-05T15:17:22.153" v="127" actId="20577"/>
          <ac:spMkLst>
            <pc:docMk/>
            <pc:sldMk cId="1143209542" sldId="278"/>
            <ac:spMk id="17" creationId="{6393C83B-42FB-2A23-CA08-95DFBCCE4DFB}"/>
          </ac:spMkLst>
        </pc:spChg>
        <pc:picChg chg="add mod ord">
          <ac:chgData name="Quang-Nguyen Vo-Huynh" userId="6a1b2bcfbbb34c0c" providerId="LiveId" clId="{2BBA3BD7-2E20-4F70-8011-B481277125F2}" dt="2023-10-05T15:16:29.912" v="110" actId="14100"/>
          <ac:picMkLst>
            <pc:docMk/>
            <pc:sldMk cId="1143209542" sldId="278"/>
            <ac:picMk id="6" creationId="{F5AF08FE-B668-A8E5-ACE2-C024355826FC}"/>
          </ac:picMkLst>
        </pc:picChg>
        <pc:picChg chg="add mod">
          <ac:chgData name="Quang-Nguyen Vo-Huynh" userId="6a1b2bcfbbb34c0c" providerId="LiveId" clId="{2BBA3BD7-2E20-4F70-8011-B481277125F2}" dt="2023-10-05T15:16:23.474" v="109" actId="14100"/>
          <ac:picMkLst>
            <pc:docMk/>
            <pc:sldMk cId="1143209542" sldId="278"/>
            <ac:picMk id="8" creationId="{E9BAC5C2-EB1D-C9B8-F108-F9D89AEBA09A}"/>
          </ac:picMkLst>
        </pc:picChg>
        <pc:picChg chg="add mod">
          <ac:chgData name="Quang-Nguyen Vo-Huynh" userId="6a1b2bcfbbb34c0c" providerId="LiveId" clId="{2BBA3BD7-2E20-4F70-8011-B481277125F2}" dt="2023-10-06T15:40:13.796" v="1558" actId="1076"/>
          <ac:picMkLst>
            <pc:docMk/>
            <pc:sldMk cId="1143209542" sldId="278"/>
            <ac:picMk id="10" creationId="{619F50F7-5B52-3577-4982-12A8F3F251FB}"/>
          </ac:picMkLst>
        </pc:picChg>
        <pc:picChg chg="add mod">
          <ac:chgData name="Quang-Nguyen Vo-Huynh" userId="6a1b2bcfbbb34c0c" providerId="LiveId" clId="{2BBA3BD7-2E20-4F70-8011-B481277125F2}" dt="2023-10-05T15:16:02.319" v="106" actId="1076"/>
          <ac:picMkLst>
            <pc:docMk/>
            <pc:sldMk cId="1143209542" sldId="278"/>
            <ac:picMk id="12" creationId="{CF959D8E-A6D2-BE40-E197-CE0DB142DAAF}"/>
          </ac:picMkLst>
        </pc:picChg>
      </pc:sldChg>
      <pc:sldChg chg="addSp delSp modSp new mod">
        <pc:chgData name="Quang-Nguyen Vo-Huynh" userId="6a1b2bcfbbb34c0c" providerId="LiveId" clId="{2BBA3BD7-2E20-4F70-8011-B481277125F2}" dt="2023-10-05T19:43:35.831" v="1511" actId="1076"/>
        <pc:sldMkLst>
          <pc:docMk/>
          <pc:sldMk cId="1301408383" sldId="279"/>
        </pc:sldMkLst>
        <pc:spChg chg="del">
          <ac:chgData name="Quang-Nguyen Vo-Huynh" userId="6a1b2bcfbbb34c0c" providerId="LiveId" clId="{2BBA3BD7-2E20-4F70-8011-B481277125F2}" dt="2023-10-05T15:25:21.343" v="132" actId="478"/>
          <ac:spMkLst>
            <pc:docMk/>
            <pc:sldMk cId="1301408383" sldId="279"/>
            <ac:spMk id="2" creationId="{BEA81AA2-35C7-15D9-EB7E-C3BC4CF9D36B}"/>
          </ac:spMkLst>
        </pc:spChg>
        <pc:spChg chg="add mod">
          <ac:chgData name="Quang-Nguyen Vo-Huynh" userId="6a1b2bcfbbb34c0c" providerId="LiveId" clId="{2BBA3BD7-2E20-4F70-8011-B481277125F2}" dt="2023-10-05T19:43:35.831" v="1511" actId="1076"/>
          <ac:spMkLst>
            <pc:docMk/>
            <pc:sldMk cId="1301408383" sldId="279"/>
            <ac:spMk id="2" creationId="{D31E52A0-9ACA-7ABA-8FAB-FF3839B008C2}"/>
          </ac:spMkLst>
        </pc:spChg>
        <pc:spChg chg="del">
          <ac:chgData name="Quang-Nguyen Vo-Huynh" userId="6a1b2bcfbbb34c0c" providerId="LiveId" clId="{2BBA3BD7-2E20-4F70-8011-B481277125F2}" dt="2023-10-05T15:25:21.343" v="132" actId="478"/>
          <ac:spMkLst>
            <pc:docMk/>
            <pc:sldMk cId="1301408383" sldId="279"/>
            <ac:spMk id="3" creationId="{C97451D3-C7D0-0438-7270-14C42368EE62}"/>
          </ac:spMkLst>
        </pc:spChg>
        <pc:spChg chg="add mod">
          <ac:chgData name="Quang-Nguyen Vo-Huynh" userId="6a1b2bcfbbb34c0c" providerId="LiveId" clId="{2BBA3BD7-2E20-4F70-8011-B481277125F2}" dt="2023-10-05T15:25:28.619" v="133"/>
          <ac:spMkLst>
            <pc:docMk/>
            <pc:sldMk cId="1301408383" sldId="279"/>
            <ac:spMk id="4" creationId="{AA6CC5E2-CA09-3E67-D3EE-F7240A71E737}"/>
          </ac:spMkLst>
        </pc:spChg>
        <pc:spChg chg="add mod">
          <ac:chgData name="Quang-Nguyen Vo-Huynh" userId="6a1b2bcfbbb34c0c" providerId="LiveId" clId="{2BBA3BD7-2E20-4F70-8011-B481277125F2}" dt="2023-10-05T15:32:59.176" v="144"/>
          <ac:spMkLst>
            <pc:docMk/>
            <pc:sldMk cId="1301408383" sldId="279"/>
            <ac:spMk id="7" creationId="{30A9E19B-2779-578C-B284-2E5085E98DC9}"/>
          </ac:spMkLst>
        </pc:spChg>
        <pc:picChg chg="add mod">
          <ac:chgData name="Quang-Nguyen Vo-Huynh" userId="6a1b2bcfbbb34c0c" providerId="LiveId" clId="{2BBA3BD7-2E20-4F70-8011-B481277125F2}" dt="2023-10-05T15:30:04.068" v="135" actId="1076"/>
          <ac:picMkLst>
            <pc:docMk/>
            <pc:sldMk cId="1301408383" sldId="279"/>
            <ac:picMk id="6" creationId="{411EE173-3612-9582-50C7-76F1EF78DAAC}"/>
          </ac:picMkLst>
        </pc:picChg>
      </pc:sldChg>
      <pc:sldChg chg="modSp add mod setBg">
        <pc:chgData name="Quang-Nguyen Vo-Huynh" userId="6a1b2bcfbbb34c0c" providerId="LiveId" clId="{2BBA3BD7-2E20-4F70-8011-B481277125F2}" dt="2023-10-05T15:44:25.566" v="288" actId="20577"/>
        <pc:sldMkLst>
          <pc:docMk/>
          <pc:sldMk cId="109434924" sldId="280"/>
        </pc:sldMkLst>
        <pc:spChg chg="mod">
          <ac:chgData name="Quang-Nguyen Vo-Huynh" userId="6a1b2bcfbbb34c0c" providerId="LiveId" clId="{2BBA3BD7-2E20-4F70-8011-B481277125F2}" dt="2023-10-05T15:44:25.566" v="288" actId="20577"/>
          <ac:spMkLst>
            <pc:docMk/>
            <pc:sldMk cId="109434924" sldId="280"/>
            <ac:spMk id="4" creationId="{8DD93D6E-F700-FB4D-8333-A087C39ACBA6}"/>
          </ac:spMkLst>
        </pc:spChg>
      </pc:sldChg>
      <pc:sldChg chg="addSp delSp modSp new mod">
        <pc:chgData name="Quang-Nguyen Vo-Huynh" userId="6a1b2bcfbbb34c0c" providerId="LiveId" clId="{2BBA3BD7-2E20-4F70-8011-B481277125F2}" dt="2023-10-05T19:44:04.319" v="1515" actId="1076"/>
        <pc:sldMkLst>
          <pc:docMk/>
          <pc:sldMk cId="1007344605" sldId="281"/>
        </pc:sldMkLst>
        <pc:spChg chg="add mod">
          <ac:chgData name="Quang-Nguyen Vo-Huynh" userId="6a1b2bcfbbb34c0c" providerId="LiveId" clId="{2BBA3BD7-2E20-4F70-8011-B481277125F2}" dt="2023-10-05T19:44:04.319" v="1515" actId="1076"/>
          <ac:spMkLst>
            <pc:docMk/>
            <pc:sldMk cId="1007344605" sldId="281"/>
            <ac:spMk id="2" creationId="{09D6C791-0A9C-8851-9D46-296E142FFC75}"/>
          </ac:spMkLst>
        </pc:spChg>
        <pc:spChg chg="del">
          <ac:chgData name="Quang-Nguyen Vo-Huynh" userId="6a1b2bcfbbb34c0c" providerId="LiveId" clId="{2BBA3BD7-2E20-4F70-8011-B481277125F2}" dt="2023-10-05T15:46:26.162" v="293" actId="478"/>
          <ac:spMkLst>
            <pc:docMk/>
            <pc:sldMk cId="1007344605" sldId="281"/>
            <ac:spMk id="2" creationId="{B0EE426F-0993-4019-9A3F-665E3F9785CA}"/>
          </ac:spMkLst>
        </pc:spChg>
        <pc:spChg chg="del">
          <ac:chgData name="Quang-Nguyen Vo-Huynh" userId="6a1b2bcfbbb34c0c" providerId="LiveId" clId="{2BBA3BD7-2E20-4F70-8011-B481277125F2}" dt="2023-10-05T15:47:04.144" v="340" actId="478"/>
          <ac:spMkLst>
            <pc:docMk/>
            <pc:sldMk cId="1007344605" sldId="281"/>
            <ac:spMk id="3" creationId="{B94B2150-4592-8E6F-2357-DB19DA1881DF}"/>
          </ac:spMkLst>
        </pc:spChg>
        <pc:spChg chg="add mod">
          <ac:chgData name="Quang-Nguyen Vo-Huynh" userId="6a1b2bcfbbb34c0c" providerId="LiveId" clId="{2BBA3BD7-2E20-4F70-8011-B481277125F2}" dt="2023-10-05T15:47:00.596" v="339" actId="20577"/>
          <ac:spMkLst>
            <pc:docMk/>
            <pc:sldMk cId="1007344605" sldId="281"/>
            <ac:spMk id="4" creationId="{4661F1A0-BCCB-06B2-5A69-B762BB5A56CA}"/>
          </ac:spMkLst>
        </pc:spChg>
        <pc:spChg chg="add mod">
          <ac:chgData name="Quang-Nguyen Vo-Huynh" userId="6a1b2bcfbbb34c0c" providerId="LiveId" clId="{2BBA3BD7-2E20-4F70-8011-B481277125F2}" dt="2023-10-05T19:17:07.869" v="911" actId="1076"/>
          <ac:spMkLst>
            <pc:docMk/>
            <pc:sldMk cId="1007344605" sldId="281"/>
            <ac:spMk id="5" creationId="{C9972BB9-3D6A-9C88-3C53-A11E7AB8FBC6}"/>
          </ac:spMkLst>
        </pc:spChg>
        <pc:spChg chg="add del mod">
          <ac:chgData name="Quang-Nguyen Vo-Huynh" userId="6a1b2bcfbbb34c0c" providerId="LiveId" clId="{2BBA3BD7-2E20-4F70-8011-B481277125F2}" dt="2023-10-05T15:51:02.510" v="433" actId="478"/>
          <ac:spMkLst>
            <pc:docMk/>
            <pc:sldMk cId="1007344605" sldId="281"/>
            <ac:spMk id="8" creationId="{82803ED0-DA07-0A36-ED0A-3C4B8A3E3993}"/>
          </ac:spMkLst>
        </pc:spChg>
        <pc:spChg chg="add mod">
          <ac:chgData name="Quang-Nguyen Vo-Huynh" userId="6a1b2bcfbbb34c0c" providerId="LiveId" clId="{2BBA3BD7-2E20-4F70-8011-B481277125F2}" dt="2023-10-05T15:51:39.456" v="439" actId="14100"/>
          <ac:spMkLst>
            <pc:docMk/>
            <pc:sldMk cId="1007344605" sldId="281"/>
            <ac:spMk id="9" creationId="{A7C1D9B7-C5F5-3EA1-006B-F3AF51A58D31}"/>
          </ac:spMkLst>
        </pc:spChg>
        <pc:picChg chg="add mod">
          <ac:chgData name="Quang-Nguyen Vo-Huynh" userId="6a1b2bcfbbb34c0c" providerId="LiveId" clId="{2BBA3BD7-2E20-4F70-8011-B481277125F2}" dt="2023-10-05T15:50:37.332" v="428" actId="14100"/>
          <ac:picMkLst>
            <pc:docMk/>
            <pc:sldMk cId="1007344605" sldId="281"/>
            <ac:picMk id="7" creationId="{2C3E9733-225D-313D-EBA3-2AD18CA016DB}"/>
          </ac:picMkLst>
        </pc:picChg>
      </pc:sldChg>
      <pc:sldChg chg="addSp delSp modSp new mod">
        <pc:chgData name="Quang-Nguyen Vo-Huynh" userId="6a1b2bcfbbb34c0c" providerId="LiveId" clId="{2BBA3BD7-2E20-4F70-8011-B481277125F2}" dt="2023-10-05T19:44:09.329" v="1517" actId="1076"/>
        <pc:sldMkLst>
          <pc:docMk/>
          <pc:sldMk cId="2579007822" sldId="282"/>
        </pc:sldMkLst>
        <pc:spChg chg="del">
          <ac:chgData name="Quang-Nguyen Vo-Huynh" userId="6a1b2bcfbbb34c0c" providerId="LiveId" clId="{2BBA3BD7-2E20-4F70-8011-B481277125F2}" dt="2023-10-05T15:55:30.766" v="519" actId="478"/>
          <ac:spMkLst>
            <pc:docMk/>
            <pc:sldMk cId="2579007822" sldId="282"/>
            <ac:spMk id="2" creationId="{2163D2F7-5F08-6870-FAF3-CDE8AF7F4DC5}"/>
          </ac:spMkLst>
        </pc:spChg>
        <pc:spChg chg="del">
          <ac:chgData name="Quang-Nguyen Vo-Huynh" userId="6a1b2bcfbbb34c0c" providerId="LiveId" clId="{2BBA3BD7-2E20-4F70-8011-B481277125F2}" dt="2023-10-05T15:55:30.766" v="519" actId="478"/>
          <ac:spMkLst>
            <pc:docMk/>
            <pc:sldMk cId="2579007822" sldId="282"/>
            <ac:spMk id="3" creationId="{252D04F1-BF61-052B-7AC9-300694AA2984}"/>
          </ac:spMkLst>
        </pc:spChg>
        <pc:spChg chg="add mod">
          <ac:chgData name="Quang-Nguyen Vo-Huynh" userId="6a1b2bcfbbb34c0c" providerId="LiveId" clId="{2BBA3BD7-2E20-4F70-8011-B481277125F2}" dt="2023-10-05T19:44:09.329" v="1517" actId="1076"/>
          <ac:spMkLst>
            <pc:docMk/>
            <pc:sldMk cId="2579007822" sldId="282"/>
            <ac:spMk id="3" creationId="{9C9F289F-8C50-5FE1-16FB-560BF965AE22}"/>
          </ac:spMkLst>
        </pc:spChg>
        <pc:spChg chg="add mod">
          <ac:chgData name="Quang-Nguyen Vo-Huynh" userId="6a1b2bcfbbb34c0c" providerId="LiveId" clId="{2BBA3BD7-2E20-4F70-8011-B481277125F2}" dt="2023-10-05T19:09:34.458" v="847" actId="164"/>
          <ac:spMkLst>
            <pc:docMk/>
            <pc:sldMk cId="2579007822" sldId="282"/>
            <ac:spMk id="5" creationId="{4F324E22-CF4D-B80D-A0C8-18EF789626DB}"/>
          </ac:spMkLst>
        </pc:spChg>
        <pc:spChg chg="add mod">
          <ac:chgData name="Quang-Nguyen Vo-Huynh" userId="6a1b2bcfbbb34c0c" providerId="LiveId" clId="{2BBA3BD7-2E20-4F70-8011-B481277125F2}" dt="2023-10-05T19:09:34.458" v="847" actId="164"/>
          <ac:spMkLst>
            <pc:docMk/>
            <pc:sldMk cId="2579007822" sldId="282"/>
            <ac:spMk id="6" creationId="{90267A13-E06A-F7DD-00FF-B75190C91E92}"/>
          </ac:spMkLst>
        </pc:spChg>
        <pc:spChg chg="add mod">
          <ac:chgData name="Quang-Nguyen Vo-Huynh" userId="6a1b2bcfbbb34c0c" providerId="LiveId" clId="{2BBA3BD7-2E20-4F70-8011-B481277125F2}" dt="2023-10-05T16:06:23.383" v="550" actId="20577"/>
          <ac:spMkLst>
            <pc:docMk/>
            <pc:sldMk cId="2579007822" sldId="282"/>
            <ac:spMk id="7" creationId="{0F8C852A-BAA1-014D-A1B7-0CE0B3D3612D}"/>
          </ac:spMkLst>
        </pc:spChg>
        <pc:spChg chg="add mod">
          <ac:chgData name="Quang-Nguyen Vo-Huynh" userId="6a1b2bcfbbb34c0c" providerId="LiveId" clId="{2BBA3BD7-2E20-4F70-8011-B481277125F2}" dt="2023-10-05T19:08:26.792" v="809" actId="20577"/>
          <ac:spMkLst>
            <pc:docMk/>
            <pc:sldMk cId="2579007822" sldId="282"/>
            <ac:spMk id="8" creationId="{C9D39CEF-F871-45D1-B280-9618651C4D36}"/>
          </ac:spMkLst>
        </pc:spChg>
        <pc:grpChg chg="add mod">
          <ac:chgData name="Quang-Nguyen Vo-Huynh" userId="6a1b2bcfbbb34c0c" providerId="LiveId" clId="{2BBA3BD7-2E20-4F70-8011-B481277125F2}" dt="2023-10-05T19:09:34.458" v="847" actId="164"/>
          <ac:grpSpMkLst>
            <pc:docMk/>
            <pc:sldMk cId="2579007822" sldId="282"/>
            <ac:grpSpMk id="2" creationId="{15696928-3FE2-65E3-EE39-1E87DD58F055}"/>
          </ac:grpSpMkLst>
        </pc:grpChg>
        <pc:picChg chg="add mod">
          <ac:chgData name="Quang-Nguyen Vo-Huynh" userId="6a1b2bcfbbb34c0c" providerId="LiveId" clId="{2BBA3BD7-2E20-4F70-8011-B481277125F2}" dt="2023-10-05T19:09:34.458" v="847" actId="164"/>
          <ac:picMkLst>
            <pc:docMk/>
            <pc:sldMk cId="2579007822" sldId="282"/>
            <ac:picMk id="4" creationId="{4C74BDFC-B3A1-B970-C5FC-3C176A630189}"/>
          </ac:picMkLst>
        </pc:picChg>
      </pc:sldChg>
      <pc:sldChg chg="addSp delSp modSp new mod">
        <pc:chgData name="Quang-Nguyen Vo-Huynh" userId="6a1b2bcfbbb34c0c" providerId="LiveId" clId="{2BBA3BD7-2E20-4F70-8011-B481277125F2}" dt="2023-10-05T19:44:19.119" v="1519" actId="1076"/>
        <pc:sldMkLst>
          <pc:docMk/>
          <pc:sldMk cId="227405415" sldId="283"/>
        </pc:sldMkLst>
        <pc:spChg chg="del">
          <ac:chgData name="Quang-Nguyen Vo-Huynh" userId="6a1b2bcfbbb34c0c" providerId="LiveId" clId="{2BBA3BD7-2E20-4F70-8011-B481277125F2}" dt="2023-10-05T19:09:52.725" v="849" actId="478"/>
          <ac:spMkLst>
            <pc:docMk/>
            <pc:sldMk cId="227405415" sldId="283"/>
            <ac:spMk id="2" creationId="{4E2A0E96-C34A-2184-9422-FF8F5F4FB404}"/>
          </ac:spMkLst>
        </pc:spChg>
        <pc:spChg chg="del">
          <ac:chgData name="Quang-Nguyen Vo-Huynh" userId="6a1b2bcfbbb34c0c" providerId="LiveId" clId="{2BBA3BD7-2E20-4F70-8011-B481277125F2}" dt="2023-10-05T19:09:52.725" v="849" actId="478"/>
          <ac:spMkLst>
            <pc:docMk/>
            <pc:sldMk cId="227405415" sldId="283"/>
            <ac:spMk id="3" creationId="{CFEEDD0E-8BE4-15E0-0F20-A160B1954C6C}"/>
          </ac:spMkLst>
        </pc:spChg>
        <pc:spChg chg="add mod">
          <ac:chgData name="Quang-Nguyen Vo-Huynh" userId="6a1b2bcfbbb34c0c" providerId="LiveId" clId="{2BBA3BD7-2E20-4F70-8011-B481277125F2}" dt="2023-10-05T19:15:15.233" v="898" actId="20577"/>
          <ac:spMkLst>
            <pc:docMk/>
            <pc:sldMk cId="227405415" sldId="283"/>
            <ac:spMk id="4" creationId="{54D8E987-F61C-86F1-2328-1EC2A114A46F}"/>
          </ac:spMkLst>
        </pc:spChg>
        <pc:spChg chg="add del">
          <ac:chgData name="Quang-Nguyen Vo-Huynh" userId="6a1b2bcfbbb34c0c" providerId="LiveId" clId="{2BBA3BD7-2E20-4F70-8011-B481277125F2}" dt="2023-10-05T19:16:15.123" v="902" actId="22"/>
          <ac:spMkLst>
            <pc:docMk/>
            <pc:sldMk cId="227405415" sldId="283"/>
            <ac:spMk id="8" creationId="{B0D72D84-4D6B-46A0-BE20-C2D564370AAC}"/>
          </ac:spMkLst>
        </pc:spChg>
        <pc:spChg chg="add mod">
          <ac:chgData name="Quang-Nguyen Vo-Huynh" userId="6a1b2bcfbbb34c0c" providerId="LiveId" clId="{2BBA3BD7-2E20-4F70-8011-B481277125F2}" dt="2023-10-05T19:35:08.643" v="1352" actId="20577"/>
          <ac:spMkLst>
            <pc:docMk/>
            <pc:sldMk cId="227405415" sldId="283"/>
            <ac:spMk id="9" creationId="{3B406504-B963-4315-E9D8-04BB726365F0}"/>
          </ac:spMkLst>
        </pc:spChg>
        <pc:spChg chg="add mod">
          <ac:chgData name="Quang-Nguyen Vo-Huynh" userId="6a1b2bcfbbb34c0c" providerId="LiveId" clId="{2BBA3BD7-2E20-4F70-8011-B481277125F2}" dt="2023-10-05T19:44:19.119" v="1519" actId="1076"/>
          <ac:spMkLst>
            <pc:docMk/>
            <pc:sldMk cId="227405415" sldId="283"/>
            <ac:spMk id="10" creationId="{77A63D6F-6397-7168-2A29-47F15A7A7DA6}"/>
          </ac:spMkLst>
        </pc:spChg>
        <pc:picChg chg="add mod">
          <ac:chgData name="Quang-Nguyen Vo-Huynh" userId="6a1b2bcfbbb34c0c" providerId="LiveId" clId="{2BBA3BD7-2E20-4F70-8011-B481277125F2}" dt="2023-10-05T19:22:19.183" v="925" actId="1076"/>
          <ac:picMkLst>
            <pc:docMk/>
            <pc:sldMk cId="227405415" sldId="283"/>
            <ac:picMk id="6" creationId="{29846BEE-F74A-C4E5-250A-9B3995A2760B}"/>
          </ac:picMkLst>
        </pc:picChg>
      </pc:sldChg>
    </pc:docChg>
  </pc:docChgLst>
  <pc:docChgLst>
    <pc:chgData name="Quang-Nguyen Vo-Huynh" userId="6a1b2bcfbbb34c0c" providerId="LiveId" clId="{D3B7CDEC-4FAF-45D3-B00E-90C001A56CF8}"/>
    <pc:docChg chg="undo custSel addSld delSld modSld sldOrd addMainMaster delMainMaster modMainMaster">
      <pc:chgData name="Quang-Nguyen Vo-Huynh" userId="6a1b2bcfbbb34c0c" providerId="LiveId" clId="{D3B7CDEC-4FAF-45D3-B00E-90C001A56CF8}" dt="2023-09-28T15:32:59.390" v="3561"/>
      <pc:docMkLst>
        <pc:docMk/>
      </pc:docMkLst>
      <pc:sldChg chg="addSp modSp mod">
        <pc:chgData name="Quang-Nguyen Vo-Huynh" userId="6a1b2bcfbbb34c0c" providerId="LiveId" clId="{D3B7CDEC-4FAF-45D3-B00E-90C001A56CF8}" dt="2023-09-27T16:05:04.405" v="649" actId="113"/>
        <pc:sldMkLst>
          <pc:docMk/>
          <pc:sldMk cId="1045490457" sldId="257"/>
        </pc:sldMkLst>
        <pc:spChg chg="mod">
          <ac:chgData name="Quang-Nguyen Vo-Huynh" userId="6a1b2bcfbbb34c0c" providerId="LiveId" clId="{D3B7CDEC-4FAF-45D3-B00E-90C001A56CF8}" dt="2023-09-27T15:56:57.399" v="126" actId="20577"/>
          <ac:spMkLst>
            <pc:docMk/>
            <pc:sldMk cId="1045490457" sldId="257"/>
            <ac:spMk id="10" creationId="{9B71DA5C-13E2-A149-B419-F04D98AC3511}"/>
          </ac:spMkLst>
        </pc:spChg>
        <pc:spChg chg="mod">
          <ac:chgData name="Quang-Nguyen Vo-Huynh" userId="6a1b2bcfbbb34c0c" providerId="LiveId" clId="{D3B7CDEC-4FAF-45D3-B00E-90C001A56CF8}" dt="2023-09-27T15:59:47.376" v="479" actId="1076"/>
          <ac:spMkLst>
            <pc:docMk/>
            <pc:sldMk cId="1045490457" sldId="257"/>
            <ac:spMk id="11" creationId="{DD074894-0E99-894A-9B1A-0D7C79F5F6D7}"/>
          </ac:spMkLst>
        </pc:spChg>
        <pc:spChg chg="mod">
          <ac:chgData name="Quang-Nguyen Vo-Huynh" userId="6a1b2bcfbbb34c0c" providerId="LiveId" clId="{D3B7CDEC-4FAF-45D3-B00E-90C001A56CF8}" dt="2023-09-27T16:05:04.405" v="649" actId="113"/>
          <ac:spMkLst>
            <pc:docMk/>
            <pc:sldMk cId="1045490457" sldId="257"/>
            <ac:spMk id="12" creationId="{B0E297CD-5450-7441-A033-60CDC02876B0}"/>
          </ac:spMkLst>
        </pc:spChg>
        <pc:picChg chg="add mod">
          <ac:chgData name="Quang-Nguyen Vo-Huynh" userId="6a1b2bcfbbb34c0c" providerId="LiveId" clId="{D3B7CDEC-4FAF-45D3-B00E-90C001A56CF8}" dt="2023-09-27T16:02:22.116" v="493" actId="1076"/>
          <ac:picMkLst>
            <pc:docMk/>
            <pc:sldMk cId="1045490457" sldId="257"/>
            <ac:picMk id="3" creationId="{4418DB97-7D7C-F919-5D65-7FA08E0ADCB9}"/>
          </ac:picMkLst>
        </pc:picChg>
        <pc:picChg chg="add mod">
          <ac:chgData name="Quang-Nguyen Vo-Huynh" userId="6a1b2bcfbbb34c0c" providerId="LiveId" clId="{D3B7CDEC-4FAF-45D3-B00E-90C001A56CF8}" dt="2023-09-27T16:02:13.881" v="489" actId="1076"/>
          <ac:picMkLst>
            <pc:docMk/>
            <pc:sldMk cId="1045490457" sldId="257"/>
            <ac:picMk id="1026" creationId="{C84BB739-0D00-037D-BE19-30C1EC55491B}"/>
          </ac:picMkLst>
        </pc:picChg>
      </pc:sldChg>
      <pc:sldChg chg="modSp mod ord">
        <pc:chgData name="Quang-Nguyen Vo-Huynh" userId="6a1b2bcfbbb34c0c" providerId="LiveId" clId="{D3B7CDEC-4FAF-45D3-B00E-90C001A56CF8}" dt="2023-09-27T19:26:03.636" v="2053" actId="20577"/>
        <pc:sldMkLst>
          <pc:docMk/>
          <pc:sldMk cId="1663129815" sldId="258"/>
        </pc:sldMkLst>
        <pc:spChg chg="mod">
          <ac:chgData name="Quang-Nguyen Vo-Huynh" userId="6a1b2bcfbbb34c0c" providerId="LiveId" clId="{D3B7CDEC-4FAF-45D3-B00E-90C001A56CF8}" dt="2023-09-27T19:16:57.124" v="1292" actId="20577"/>
          <ac:spMkLst>
            <pc:docMk/>
            <pc:sldMk cId="1663129815" sldId="258"/>
            <ac:spMk id="11" creationId="{DD074894-0E99-894A-9B1A-0D7C79F5F6D7}"/>
          </ac:spMkLst>
        </pc:spChg>
        <pc:spChg chg="mod">
          <ac:chgData name="Quang-Nguyen Vo-Huynh" userId="6a1b2bcfbbb34c0c" providerId="LiveId" clId="{D3B7CDEC-4FAF-45D3-B00E-90C001A56CF8}" dt="2023-09-27T19:26:03.636" v="2053" actId="20577"/>
          <ac:spMkLst>
            <pc:docMk/>
            <pc:sldMk cId="1663129815" sldId="258"/>
            <ac:spMk id="12" creationId="{B0E297CD-5450-7441-A033-60CDC02876B0}"/>
          </ac:spMkLst>
        </pc:spChg>
      </pc:sldChg>
      <pc:sldChg chg="addSp modSp mod">
        <pc:chgData name="Quang-Nguyen Vo-Huynh" userId="6a1b2bcfbbb34c0c" providerId="LiveId" clId="{D3B7CDEC-4FAF-45D3-B00E-90C001A56CF8}" dt="2023-09-27T16:06:39.705" v="726" actId="1076"/>
        <pc:sldMkLst>
          <pc:docMk/>
          <pc:sldMk cId="1779087438" sldId="259"/>
        </pc:sldMkLst>
        <pc:spChg chg="mod">
          <ac:chgData name="Quang-Nguyen Vo-Huynh" userId="6a1b2bcfbbb34c0c" providerId="LiveId" clId="{D3B7CDEC-4FAF-45D3-B00E-90C001A56CF8}" dt="2023-09-27T16:05:35.968" v="676" actId="20577"/>
          <ac:spMkLst>
            <pc:docMk/>
            <pc:sldMk cId="1779087438" sldId="259"/>
            <ac:spMk id="5" creationId="{44B7E921-4FB7-284B-9679-627B0D7126F5}"/>
          </ac:spMkLst>
        </pc:spChg>
        <pc:spChg chg="mod">
          <ac:chgData name="Quang-Nguyen Vo-Huynh" userId="6a1b2bcfbbb34c0c" providerId="LiveId" clId="{D3B7CDEC-4FAF-45D3-B00E-90C001A56CF8}" dt="2023-09-27T16:06:02.134" v="723" actId="14100"/>
          <ac:spMkLst>
            <pc:docMk/>
            <pc:sldMk cId="1779087438" sldId="259"/>
            <ac:spMk id="6" creationId="{A87927AC-8429-D242-9F31-193EE99C1A6C}"/>
          </ac:spMkLst>
        </pc:spChg>
        <pc:picChg chg="add mod">
          <ac:chgData name="Quang-Nguyen Vo-Huynh" userId="6a1b2bcfbbb34c0c" providerId="LiveId" clId="{D3B7CDEC-4FAF-45D3-B00E-90C001A56CF8}" dt="2023-09-27T16:06:39.705" v="726" actId="1076"/>
          <ac:picMkLst>
            <pc:docMk/>
            <pc:sldMk cId="1779087438" sldId="259"/>
            <ac:picMk id="3" creationId="{EE90A745-1675-BB84-5914-B8985347E079}"/>
          </ac:picMkLst>
        </pc:picChg>
      </pc:sldChg>
      <pc:sldChg chg="addSp delSp modSp mod ord">
        <pc:chgData name="Quang-Nguyen Vo-Huynh" userId="6a1b2bcfbbb34c0c" providerId="LiveId" clId="{D3B7CDEC-4FAF-45D3-B00E-90C001A56CF8}" dt="2023-09-27T16:47:55.785" v="1085" actId="1076"/>
        <pc:sldMkLst>
          <pc:docMk/>
          <pc:sldMk cId="1304093165" sldId="260"/>
        </pc:sldMkLst>
        <pc:spChg chg="del">
          <ac:chgData name="Quang-Nguyen Vo-Huynh" userId="6a1b2bcfbbb34c0c" providerId="LiveId" clId="{D3B7CDEC-4FAF-45D3-B00E-90C001A56CF8}" dt="2023-09-27T16:45:55.412" v="1048" actId="478"/>
          <ac:spMkLst>
            <pc:docMk/>
            <pc:sldMk cId="1304093165" sldId="260"/>
            <ac:spMk id="2" creationId="{97ABE370-7C49-B54D-BC97-DC52776CBD47}"/>
          </ac:spMkLst>
        </pc:spChg>
        <pc:spChg chg="add mod">
          <ac:chgData name="Quang-Nguyen Vo-Huynh" userId="6a1b2bcfbbb34c0c" providerId="LiveId" clId="{D3B7CDEC-4FAF-45D3-B00E-90C001A56CF8}" dt="2023-09-27T16:47:38.888" v="1077" actId="20577"/>
          <ac:spMkLst>
            <pc:docMk/>
            <pc:sldMk cId="1304093165" sldId="260"/>
            <ac:spMk id="3" creationId="{9DCB283D-F175-FEA0-9056-8F4585C5FCAB}"/>
          </ac:spMkLst>
        </pc:spChg>
        <pc:spChg chg="mod">
          <ac:chgData name="Quang-Nguyen Vo-Huynh" userId="6a1b2bcfbbb34c0c" providerId="LiveId" clId="{D3B7CDEC-4FAF-45D3-B00E-90C001A56CF8}" dt="2023-09-27T16:47:18.084" v="1069" actId="1076"/>
          <ac:spMkLst>
            <pc:docMk/>
            <pc:sldMk cId="1304093165" sldId="260"/>
            <ac:spMk id="5" creationId="{44B7E921-4FB7-284B-9679-627B0D7126F5}"/>
          </ac:spMkLst>
        </pc:spChg>
        <pc:spChg chg="del mod">
          <ac:chgData name="Quang-Nguyen Vo-Huynh" userId="6a1b2bcfbbb34c0c" providerId="LiveId" clId="{D3B7CDEC-4FAF-45D3-B00E-90C001A56CF8}" dt="2023-09-27T16:45:53.562" v="1047" actId="478"/>
          <ac:spMkLst>
            <pc:docMk/>
            <pc:sldMk cId="1304093165" sldId="260"/>
            <ac:spMk id="6" creationId="{A87927AC-8429-D242-9F31-193EE99C1A6C}"/>
          </ac:spMkLst>
        </pc:spChg>
        <pc:picChg chg="add mod modCrop">
          <ac:chgData name="Quang-Nguyen Vo-Huynh" userId="6a1b2bcfbbb34c0c" providerId="LiveId" clId="{D3B7CDEC-4FAF-45D3-B00E-90C001A56CF8}" dt="2023-09-27T16:47:53.297" v="1084" actId="1076"/>
          <ac:picMkLst>
            <pc:docMk/>
            <pc:sldMk cId="1304093165" sldId="260"/>
            <ac:picMk id="7" creationId="{98E33A24-BED1-FFC0-8A92-3D6CE99CA391}"/>
          </ac:picMkLst>
        </pc:picChg>
        <pc:picChg chg="add mod">
          <ac:chgData name="Quang-Nguyen Vo-Huynh" userId="6a1b2bcfbbb34c0c" providerId="LiveId" clId="{D3B7CDEC-4FAF-45D3-B00E-90C001A56CF8}" dt="2023-09-27T16:47:55.785" v="1085" actId="1076"/>
          <ac:picMkLst>
            <pc:docMk/>
            <pc:sldMk cId="1304093165" sldId="260"/>
            <ac:picMk id="9" creationId="{AE628CCD-B98B-FF34-CE22-74FAA680DED1}"/>
          </ac:picMkLst>
        </pc:picChg>
      </pc:sldChg>
      <pc:sldChg chg="addSp delSp modSp mod ord">
        <pc:chgData name="Quang-Nguyen Vo-Huynh" userId="6a1b2bcfbbb34c0c" providerId="LiveId" clId="{D3B7CDEC-4FAF-45D3-B00E-90C001A56CF8}" dt="2023-09-28T15:32:59.390" v="3561"/>
        <pc:sldMkLst>
          <pc:docMk/>
          <pc:sldMk cId="756621199" sldId="261"/>
        </pc:sldMkLst>
        <pc:spChg chg="del">
          <ac:chgData name="Quang-Nguyen Vo-Huynh" userId="6a1b2bcfbbb34c0c" providerId="LiveId" clId="{D3B7CDEC-4FAF-45D3-B00E-90C001A56CF8}" dt="2023-09-27T19:56:08.989" v="2376" actId="478"/>
          <ac:spMkLst>
            <pc:docMk/>
            <pc:sldMk cId="756621199" sldId="261"/>
            <ac:spMk id="2" creationId="{97ABE370-7C49-B54D-BC97-DC52776CBD47}"/>
          </ac:spMkLst>
        </pc:spChg>
        <pc:spChg chg="mod">
          <ac:chgData name="Quang-Nguyen Vo-Huynh" userId="6a1b2bcfbbb34c0c" providerId="LiveId" clId="{D3B7CDEC-4FAF-45D3-B00E-90C001A56CF8}" dt="2023-09-27T19:57:57.323" v="2435" actId="20577"/>
          <ac:spMkLst>
            <pc:docMk/>
            <pc:sldMk cId="756621199" sldId="261"/>
            <ac:spMk id="5" creationId="{44B7E921-4FB7-284B-9679-627B0D7126F5}"/>
          </ac:spMkLst>
        </pc:spChg>
        <pc:spChg chg="add mod">
          <ac:chgData name="Quang-Nguyen Vo-Huynh" userId="6a1b2bcfbbb34c0c" providerId="LiveId" clId="{D3B7CDEC-4FAF-45D3-B00E-90C001A56CF8}" dt="2023-09-27T20:00:27.296" v="2709" actId="20577"/>
          <ac:spMkLst>
            <pc:docMk/>
            <pc:sldMk cId="756621199" sldId="261"/>
            <ac:spMk id="6" creationId="{16CE58D0-E20E-D5CA-6EA1-CAD05F957410}"/>
          </ac:spMkLst>
        </pc:spChg>
        <pc:spChg chg="del">
          <ac:chgData name="Quang-Nguyen Vo-Huynh" userId="6a1b2bcfbbb34c0c" providerId="LiveId" clId="{D3B7CDEC-4FAF-45D3-B00E-90C001A56CF8}" dt="2023-09-27T19:56:11.933" v="2379" actId="478"/>
          <ac:spMkLst>
            <pc:docMk/>
            <pc:sldMk cId="756621199" sldId="261"/>
            <ac:spMk id="7" creationId="{DFE81E64-7A57-7845-BEE2-C07904F7A7D8}"/>
          </ac:spMkLst>
        </pc:spChg>
        <pc:spChg chg="del">
          <ac:chgData name="Quang-Nguyen Vo-Huynh" userId="6a1b2bcfbbb34c0c" providerId="LiveId" clId="{D3B7CDEC-4FAF-45D3-B00E-90C001A56CF8}" dt="2023-09-27T19:56:13.380" v="2380" actId="478"/>
          <ac:spMkLst>
            <pc:docMk/>
            <pc:sldMk cId="756621199" sldId="261"/>
            <ac:spMk id="8" creationId="{A07ECD11-F74C-3D42-8A2D-B2538B33996C}"/>
          </ac:spMkLst>
        </pc:spChg>
        <pc:picChg chg="add del mod">
          <ac:chgData name="Quang-Nguyen Vo-Huynh" userId="6a1b2bcfbbb34c0c" providerId="LiveId" clId="{D3B7CDEC-4FAF-45D3-B00E-90C001A56CF8}" dt="2023-09-27T19:58:28.877" v="2464" actId="21"/>
          <ac:picMkLst>
            <pc:docMk/>
            <pc:sldMk cId="756621199" sldId="261"/>
            <ac:picMk id="3" creationId="{D4642231-22CA-64A2-8FA0-3CC3AD9F846A}"/>
          </ac:picMkLst>
        </pc:picChg>
        <pc:picChg chg="add mod">
          <ac:chgData name="Quang-Nguyen Vo-Huynh" userId="6a1b2bcfbbb34c0c" providerId="LiveId" clId="{D3B7CDEC-4FAF-45D3-B00E-90C001A56CF8}" dt="2023-09-27T19:59:23.082" v="2524" actId="1076"/>
          <ac:picMkLst>
            <pc:docMk/>
            <pc:sldMk cId="756621199" sldId="261"/>
            <ac:picMk id="4" creationId="{0F5C7299-0E51-637D-0A10-2F9970A61155}"/>
          </ac:picMkLst>
        </pc:picChg>
      </pc:sldChg>
      <pc:sldChg chg="addSp delSp modSp mod ord">
        <pc:chgData name="Quang-Nguyen Vo-Huynh" userId="6a1b2bcfbbb34c0c" providerId="LiveId" clId="{D3B7CDEC-4FAF-45D3-B00E-90C001A56CF8}" dt="2023-09-27T19:09:04.081" v="1220" actId="1076"/>
        <pc:sldMkLst>
          <pc:docMk/>
          <pc:sldMk cId="3019877112" sldId="262"/>
        </pc:sldMkLst>
        <pc:spChg chg="add mod">
          <ac:chgData name="Quang-Nguyen Vo-Huynh" userId="6a1b2bcfbbb34c0c" providerId="LiveId" clId="{D3B7CDEC-4FAF-45D3-B00E-90C001A56CF8}" dt="2023-09-27T19:08:59.708" v="1219" actId="1076"/>
          <ac:spMkLst>
            <pc:docMk/>
            <pc:sldMk cId="3019877112" sldId="262"/>
            <ac:spMk id="2" creationId="{4E2AF809-F3D6-3D89-CB6B-23F087D4CC14}"/>
          </ac:spMkLst>
        </pc:spChg>
        <pc:spChg chg="mod">
          <ac:chgData name="Quang-Nguyen Vo-Huynh" userId="6a1b2bcfbbb34c0c" providerId="LiveId" clId="{D3B7CDEC-4FAF-45D3-B00E-90C001A56CF8}" dt="2023-09-27T16:48:08.436" v="1094" actId="20577"/>
          <ac:spMkLst>
            <pc:docMk/>
            <pc:sldMk cId="3019877112" sldId="262"/>
            <ac:spMk id="5" creationId="{44B7E921-4FB7-284B-9679-627B0D7126F5}"/>
          </ac:spMkLst>
        </pc:spChg>
        <pc:spChg chg="del">
          <ac:chgData name="Quang-Nguyen Vo-Huynh" userId="6a1b2bcfbbb34c0c" providerId="LiveId" clId="{D3B7CDEC-4FAF-45D3-B00E-90C001A56CF8}" dt="2023-09-27T16:48:11.101" v="1095" actId="478"/>
          <ac:spMkLst>
            <pc:docMk/>
            <pc:sldMk cId="3019877112" sldId="262"/>
            <ac:spMk id="6" creationId="{A87927AC-8429-D242-9F31-193EE99C1A6C}"/>
          </ac:spMkLst>
        </pc:spChg>
        <pc:spChg chg="del">
          <ac:chgData name="Quang-Nguyen Vo-Huynh" userId="6a1b2bcfbbb34c0c" providerId="LiveId" clId="{D3B7CDEC-4FAF-45D3-B00E-90C001A56CF8}" dt="2023-09-27T16:48:14.531" v="1097" actId="478"/>
          <ac:spMkLst>
            <pc:docMk/>
            <pc:sldMk cId="3019877112" sldId="262"/>
            <ac:spMk id="8" creationId="{EC0271BB-6B97-9749-9D88-A5CC3B86D619}"/>
          </ac:spMkLst>
        </pc:spChg>
        <pc:spChg chg="del">
          <ac:chgData name="Quang-Nguyen Vo-Huynh" userId="6a1b2bcfbbb34c0c" providerId="LiveId" clId="{D3B7CDEC-4FAF-45D3-B00E-90C001A56CF8}" dt="2023-09-27T16:48:12.708" v="1096" actId="478"/>
          <ac:spMkLst>
            <pc:docMk/>
            <pc:sldMk cId="3019877112" sldId="262"/>
            <ac:spMk id="9" creationId="{38B83EF9-3F52-B145-A21A-EA0D8AC181A0}"/>
          </ac:spMkLst>
        </pc:spChg>
        <pc:picChg chg="add del mod">
          <ac:chgData name="Quang-Nguyen Vo-Huynh" userId="6a1b2bcfbbb34c0c" providerId="LiveId" clId="{D3B7CDEC-4FAF-45D3-B00E-90C001A56CF8}" dt="2023-09-27T16:51:56.318" v="1167" actId="478"/>
          <ac:picMkLst>
            <pc:docMk/>
            <pc:sldMk cId="3019877112" sldId="262"/>
            <ac:picMk id="4" creationId="{411A6B28-AB30-6F6D-196F-12CE3AD1F218}"/>
          </ac:picMkLst>
        </pc:picChg>
        <pc:picChg chg="add del mod">
          <ac:chgData name="Quang-Nguyen Vo-Huynh" userId="6a1b2bcfbbb34c0c" providerId="LiveId" clId="{D3B7CDEC-4FAF-45D3-B00E-90C001A56CF8}" dt="2023-09-27T19:08:32.521" v="1194" actId="478"/>
          <ac:picMkLst>
            <pc:docMk/>
            <pc:sldMk cId="3019877112" sldId="262"/>
            <ac:picMk id="10" creationId="{9D4DFA4E-A4DA-254F-2423-AD5B9834E073}"/>
          </ac:picMkLst>
        </pc:picChg>
        <pc:picChg chg="add mod ord">
          <ac:chgData name="Quang-Nguyen Vo-Huynh" userId="6a1b2bcfbbb34c0c" providerId="LiveId" clId="{D3B7CDEC-4FAF-45D3-B00E-90C001A56CF8}" dt="2023-09-27T19:09:04.081" v="1220" actId="1076"/>
          <ac:picMkLst>
            <pc:docMk/>
            <pc:sldMk cId="3019877112" sldId="262"/>
            <ac:picMk id="11" creationId="{CCB0381F-B882-66F1-2026-C9F1CE2A34F4}"/>
          </ac:picMkLst>
        </pc:picChg>
      </pc:sldChg>
      <pc:sldChg chg="del">
        <pc:chgData name="Quang-Nguyen Vo-Huynh" userId="6a1b2bcfbbb34c0c" providerId="LiveId" clId="{D3B7CDEC-4FAF-45D3-B00E-90C001A56CF8}" dt="2023-09-27T20:33:31.599" v="3551" actId="2696"/>
        <pc:sldMkLst>
          <pc:docMk/>
          <pc:sldMk cId="3546150263" sldId="263"/>
        </pc:sldMkLst>
      </pc:sldChg>
      <pc:sldChg chg="modSp mod">
        <pc:chgData name="Quang-Nguyen Vo-Huynh" userId="6a1b2bcfbbb34c0c" providerId="LiveId" clId="{D3B7CDEC-4FAF-45D3-B00E-90C001A56CF8}" dt="2023-09-27T15:56:40.545" v="83" actId="404"/>
        <pc:sldMkLst>
          <pc:docMk/>
          <pc:sldMk cId="2301738303" sldId="264"/>
        </pc:sldMkLst>
        <pc:spChg chg="mod">
          <ac:chgData name="Quang-Nguyen Vo-Huynh" userId="6a1b2bcfbbb34c0c" providerId="LiveId" clId="{D3B7CDEC-4FAF-45D3-B00E-90C001A56CF8}" dt="2023-09-27T15:56:07.114" v="15" actId="20577"/>
          <ac:spMkLst>
            <pc:docMk/>
            <pc:sldMk cId="2301738303" sldId="264"/>
            <ac:spMk id="5" creationId="{CE81A51A-3168-024C-AD87-56547AE479AD}"/>
          </ac:spMkLst>
        </pc:spChg>
        <pc:spChg chg="mod">
          <ac:chgData name="Quang-Nguyen Vo-Huynh" userId="6a1b2bcfbbb34c0c" providerId="LiveId" clId="{D3B7CDEC-4FAF-45D3-B00E-90C001A56CF8}" dt="2023-09-27T15:56:40.545" v="83" actId="404"/>
          <ac:spMkLst>
            <pc:docMk/>
            <pc:sldMk cId="2301738303" sldId="264"/>
            <ac:spMk id="6" creationId="{1851FAA6-B02C-0841-8093-DB5B5E2D753C}"/>
          </ac:spMkLst>
        </pc:spChg>
      </pc:sldChg>
      <pc:sldChg chg="modSp mod">
        <pc:chgData name="Quang-Nguyen Vo-Huynh" userId="6a1b2bcfbbb34c0c" providerId="LiveId" clId="{D3B7CDEC-4FAF-45D3-B00E-90C001A56CF8}" dt="2023-09-27T15:56:49.766" v="100" actId="20577"/>
        <pc:sldMkLst>
          <pc:docMk/>
          <pc:sldMk cId="4050679127" sldId="265"/>
        </pc:sldMkLst>
        <pc:spChg chg="mod">
          <ac:chgData name="Quang-Nguyen Vo-Huynh" userId="6a1b2bcfbbb34c0c" providerId="LiveId" clId="{D3B7CDEC-4FAF-45D3-B00E-90C001A56CF8}" dt="2023-09-27T15:56:49.766" v="100" actId="20577"/>
          <ac:spMkLst>
            <pc:docMk/>
            <pc:sldMk cId="4050679127" sldId="265"/>
            <ac:spMk id="4" creationId="{8DD93D6E-F700-FB4D-8333-A087C39ACBA6}"/>
          </ac:spMkLst>
        </pc:spChg>
      </pc:sldChg>
      <pc:sldChg chg="del">
        <pc:chgData name="Quang-Nguyen Vo-Huynh" userId="6a1b2bcfbbb34c0c" providerId="LiveId" clId="{D3B7CDEC-4FAF-45D3-B00E-90C001A56CF8}" dt="2023-09-27T15:56:44.237" v="84" actId="2696"/>
        <pc:sldMkLst>
          <pc:docMk/>
          <pc:sldMk cId="1288842434" sldId="266"/>
        </pc:sldMkLst>
      </pc:sldChg>
      <pc:sldChg chg="addSp delSp modSp add mod">
        <pc:chgData name="Quang-Nguyen Vo-Huynh" userId="6a1b2bcfbbb34c0c" providerId="LiveId" clId="{D3B7CDEC-4FAF-45D3-B00E-90C001A56CF8}" dt="2023-09-27T16:45:21.141" v="1022" actId="1076"/>
        <pc:sldMkLst>
          <pc:docMk/>
          <pc:sldMk cId="3196747931" sldId="266"/>
        </pc:sldMkLst>
        <pc:spChg chg="mod">
          <ac:chgData name="Quang-Nguyen Vo-Huynh" userId="6a1b2bcfbbb34c0c" providerId="LiveId" clId="{D3B7CDEC-4FAF-45D3-B00E-90C001A56CF8}" dt="2023-09-27T16:41:47.056" v="997" actId="20577"/>
          <ac:spMkLst>
            <pc:docMk/>
            <pc:sldMk cId="3196747931" sldId="266"/>
            <ac:spMk id="6" creationId="{A87927AC-8429-D242-9F31-193EE99C1A6C}"/>
          </ac:spMkLst>
        </pc:spChg>
        <pc:picChg chg="del">
          <ac:chgData name="Quang-Nguyen Vo-Huynh" userId="6a1b2bcfbbb34c0c" providerId="LiveId" clId="{D3B7CDEC-4FAF-45D3-B00E-90C001A56CF8}" dt="2023-09-27T16:35:16.575" v="728" actId="478"/>
          <ac:picMkLst>
            <pc:docMk/>
            <pc:sldMk cId="3196747931" sldId="266"/>
            <ac:picMk id="3" creationId="{EE90A745-1675-BB84-5914-B8985347E079}"/>
          </ac:picMkLst>
        </pc:picChg>
        <pc:picChg chg="add mod">
          <ac:chgData name="Quang-Nguyen Vo-Huynh" userId="6a1b2bcfbbb34c0c" providerId="LiveId" clId="{D3B7CDEC-4FAF-45D3-B00E-90C001A56CF8}" dt="2023-09-27T16:44:02.912" v="1000" actId="1076"/>
          <ac:picMkLst>
            <pc:docMk/>
            <pc:sldMk cId="3196747931" sldId="266"/>
            <ac:picMk id="4" creationId="{256F15C8-CCBA-C7D0-C2DD-26DA6C1C6995}"/>
          </ac:picMkLst>
        </pc:picChg>
        <pc:picChg chg="add mod modCrop">
          <ac:chgData name="Quang-Nguyen Vo-Huynh" userId="6a1b2bcfbbb34c0c" providerId="LiveId" clId="{D3B7CDEC-4FAF-45D3-B00E-90C001A56CF8}" dt="2023-09-27T16:45:14.582" v="1019" actId="14100"/>
          <ac:picMkLst>
            <pc:docMk/>
            <pc:sldMk cId="3196747931" sldId="266"/>
            <ac:picMk id="8" creationId="{C29C88FE-7E7D-328F-2162-56DD987D690F}"/>
          </ac:picMkLst>
        </pc:picChg>
        <pc:picChg chg="add mod modCrop">
          <ac:chgData name="Quang-Nguyen Vo-Huynh" userId="6a1b2bcfbbb34c0c" providerId="LiveId" clId="{D3B7CDEC-4FAF-45D3-B00E-90C001A56CF8}" dt="2023-09-27T16:45:21.141" v="1022" actId="1076"/>
          <ac:picMkLst>
            <pc:docMk/>
            <pc:sldMk cId="3196747931" sldId="266"/>
            <ac:picMk id="10" creationId="{9E681557-4B39-7A15-A68A-A72F7B1FD1CF}"/>
          </ac:picMkLst>
        </pc:picChg>
      </pc:sldChg>
      <pc:sldChg chg="addSp delSp modSp new mod">
        <pc:chgData name="Quang-Nguyen Vo-Huynh" userId="6a1b2bcfbbb34c0c" providerId="LiveId" clId="{D3B7CDEC-4FAF-45D3-B00E-90C001A56CF8}" dt="2023-09-27T19:53:24.989" v="2314" actId="20577"/>
        <pc:sldMkLst>
          <pc:docMk/>
          <pc:sldMk cId="2050951475" sldId="267"/>
        </pc:sldMkLst>
        <pc:spChg chg="del">
          <ac:chgData name="Quang-Nguyen Vo-Huynh" userId="6a1b2bcfbbb34c0c" providerId="LiveId" clId="{D3B7CDEC-4FAF-45D3-B00E-90C001A56CF8}" dt="2023-09-27T16:45:30.552" v="1024" actId="478"/>
          <ac:spMkLst>
            <pc:docMk/>
            <pc:sldMk cId="2050951475" sldId="267"/>
            <ac:spMk id="2" creationId="{4000E48A-ABD3-9D0A-EC64-D777FCD3B1BD}"/>
          </ac:spMkLst>
        </pc:spChg>
        <pc:spChg chg="del">
          <ac:chgData name="Quang-Nguyen Vo-Huynh" userId="6a1b2bcfbbb34c0c" providerId="LiveId" clId="{D3B7CDEC-4FAF-45D3-B00E-90C001A56CF8}" dt="2023-09-27T16:45:30.552" v="1024" actId="478"/>
          <ac:spMkLst>
            <pc:docMk/>
            <pc:sldMk cId="2050951475" sldId="267"/>
            <ac:spMk id="3" creationId="{424A493B-B7CE-0B61-3FC8-8391301F1E8E}"/>
          </ac:spMkLst>
        </pc:spChg>
        <pc:spChg chg="add mod">
          <ac:chgData name="Quang-Nguyen Vo-Huynh" userId="6a1b2bcfbbb34c0c" providerId="LiveId" clId="{D3B7CDEC-4FAF-45D3-B00E-90C001A56CF8}" dt="2023-09-27T19:26:29.406" v="2062" actId="20577"/>
          <ac:spMkLst>
            <pc:docMk/>
            <pc:sldMk cId="2050951475" sldId="267"/>
            <ac:spMk id="4" creationId="{6F92F23E-7385-2D0C-1533-4D0DCDC86E6E}"/>
          </ac:spMkLst>
        </pc:spChg>
        <pc:spChg chg="add mod">
          <ac:chgData name="Quang-Nguyen Vo-Huynh" userId="6a1b2bcfbbb34c0c" providerId="LiveId" clId="{D3B7CDEC-4FAF-45D3-B00E-90C001A56CF8}" dt="2023-09-27T19:31:12.838" v="2214" actId="1076"/>
          <ac:spMkLst>
            <pc:docMk/>
            <pc:sldMk cId="2050951475" sldId="267"/>
            <ac:spMk id="5" creationId="{8AA6ACE7-ECE5-BC81-6E4A-8684BA811D83}"/>
          </ac:spMkLst>
        </pc:spChg>
        <pc:spChg chg="add mod">
          <ac:chgData name="Quang-Nguyen Vo-Huynh" userId="6a1b2bcfbbb34c0c" providerId="LiveId" clId="{D3B7CDEC-4FAF-45D3-B00E-90C001A56CF8}" dt="2023-09-27T19:53:17.118" v="2310" actId="20577"/>
          <ac:spMkLst>
            <pc:docMk/>
            <pc:sldMk cId="2050951475" sldId="267"/>
            <ac:spMk id="13" creationId="{206F0997-9D26-C9EA-EA4B-CB441DF75166}"/>
          </ac:spMkLst>
        </pc:spChg>
        <pc:spChg chg="add mod">
          <ac:chgData name="Quang-Nguyen Vo-Huynh" userId="6a1b2bcfbbb34c0c" providerId="LiveId" clId="{D3B7CDEC-4FAF-45D3-B00E-90C001A56CF8}" dt="2023-09-27T19:53:24.989" v="2314" actId="20577"/>
          <ac:spMkLst>
            <pc:docMk/>
            <pc:sldMk cId="2050951475" sldId="267"/>
            <ac:spMk id="14" creationId="{E7F61238-7118-3AC7-920D-2D9E8A5DD61D}"/>
          </ac:spMkLst>
        </pc:spChg>
        <pc:picChg chg="add mod">
          <ac:chgData name="Quang-Nguyen Vo-Huynh" userId="6a1b2bcfbbb34c0c" providerId="LiveId" clId="{D3B7CDEC-4FAF-45D3-B00E-90C001A56CF8}" dt="2023-09-27T19:51:31.383" v="2221" actId="1076"/>
          <ac:picMkLst>
            <pc:docMk/>
            <pc:sldMk cId="2050951475" sldId="267"/>
            <ac:picMk id="7" creationId="{70C480FF-FD9C-EDBF-B59F-FE9683F3A04F}"/>
          </ac:picMkLst>
        </pc:picChg>
        <pc:cxnChg chg="add del mod">
          <ac:chgData name="Quang-Nguyen Vo-Huynh" userId="6a1b2bcfbbb34c0c" providerId="LiveId" clId="{D3B7CDEC-4FAF-45D3-B00E-90C001A56CF8}" dt="2023-09-27T19:52:34.212" v="2235" actId="478"/>
          <ac:cxnSpMkLst>
            <pc:docMk/>
            <pc:sldMk cId="2050951475" sldId="267"/>
            <ac:cxnSpMk id="9" creationId="{0D310909-D9CF-62E8-BF6A-B15807E559BA}"/>
          </ac:cxnSpMkLst>
        </pc:cxnChg>
        <pc:cxnChg chg="add del mod">
          <ac:chgData name="Quang-Nguyen Vo-Huynh" userId="6a1b2bcfbbb34c0c" providerId="LiveId" clId="{D3B7CDEC-4FAF-45D3-B00E-90C001A56CF8}" dt="2023-09-27T19:52:29.795" v="2229"/>
          <ac:cxnSpMkLst>
            <pc:docMk/>
            <pc:sldMk cId="2050951475" sldId="267"/>
            <ac:cxnSpMk id="12" creationId="{9729DFAD-5EEB-D603-AEBA-4DB5378E3297}"/>
          </ac:cxnSpMkLst>
        </pc:cxnChg>
      </pc:sldChg>
      <pc:sldChg chg="addSp delSp modSp add mod">
        <pc:chgData name="Quang-Nguyen Vo-Huynh" userId="6a1b2bcfbbb34c0c" providerId="LiveId" clId="{D3B7CDEC-4FAF-45D3-B00E-90C001A56CF8}" dt="2023-09-27T19:12:59.009" v="1277" actId="1076"/>
        <pc:sldMkLst>
          <pc:docMk/>
          <pc:sldMk cId="3321647645" sldId="268"/>
        </pc:sldMkLst>
        <pc:spChg chg="mod">
          <ac:chgData name="Quang-Nguyen Vo-Huynh" userId="6a1b2bcfbbb34c0c" providerId="LiveId" clId="{D3B7CDEC-4FAF-45D3-B00E-90C001A56CF8}" dt="2023-09-27T19:10:51.788" v="1255" actId="1076"/>
          <ac:spMkLst>
            <pc:docMk/>
            <pc:sldMk cId="3321647645" sldId="268"/>
            <ac:spMk id="2" creationId="{4E2AF809-F3D6-3D89-CB6B-23F087D4CC14}"/>
          </ac:spMkLst>
        </pc:spChg>
        <pc:spChg chg="mod">
          <ac:chgData name="Quang-Nguyen Vo-Huynh" userId="6a1b2bcfbbb34c0c" providerId="LiveId" clId="{D3B7CDEC-4FAF-45D3-B00E-90C001A56CF8}" dt="2023-09-27T19:10:14.713" v="1224" actId="1076"/>
          <ac:spMkLst>
            <pc:docMk/>
            <pc:sldMk cId="3321647645" sldId="268"/>
            <ac:spMk id="5" creationId="{44B7E921-4FB7-284B-9679-627B0D7126F5}"/>
          </ac:spMkLst>
        </pc:spChg>
        <pc:picChg chg="add del">
          <ac:chgData name="Quang-Nguyen Vo-Huynh" userId="6a1b2bcfbbb34c0c" providerId="LiveId" clId="{D3B7CDEC-4FAF-45D3-B00E-90C001A56CF8}" dt="2023-09-27T19:08:30.278" v="1193" actId="21"/>
          <ac:picMkLst>
            <pc:docMk/>
            <pc:sldMk cId="3321647645" sldId="268"/>
            <ac:picMk id="4" creationId="{6EAD9202-F3B4-323B-9D47-898708E66E51}"/>
          </ac:picMkLst>
        </pc:picChg>
        <pc:picChg chg="add mod">
          <ac:chgData name="Quang-Nguyen Vo-Huynh" userId="6a1b2bcfbbb34c0c" providerId="LiveId" clId="{D3B7CDEC-4FAF-45D3-B00E-90C001A56CF8}" dt="2023-09-27T19:10:36.687" v="1235" actId="1076"/>
          <ac:picMkLst>
            <pc:docMk/>
            <pc:sldMk cId="3321647645" sldId="268"/>
            <ac:picMk id="7" creationId="{262F5A75-00EA-74B9-F4B7-F3CD6F86B072}"/>
          </ac:picMkLst>
        </pc:picChg>
        <pc:picChg chg="add mod">
          <ac:chgData name="Quang-Nguyen Vo-Huynh" userId="6a1b2bcfbbb34c0c" providerId="LiveId" clId="{D3B7CDEC-4FAF-45D3-B00E-90C001A56CF8}" dt="2023-09-27T19:12:55.618" v="1276" actId="14100"/>
          <ac:picMkLst>
            <pc:docMk/>
            <pc:sldMk cId="3321647645" sldId="268"/>
            <ac:picMk id="9" creationId="{18D8B413-663A-9C1A-923E-56D172DD3FEA}"/>
          </ac:picMkLst>
        </pc:picChg>
        <pc:picChg chg="del">
          <ac:chgData name="Quang-Nguyen Vo-Huynh" userId="6a1b2bcfbbb34c0c" providerId="LiveId" clId="{D3B7CDEC-4FAF-45D3-B00E-90C001A56CF8}" dt="2023-09-27T19:07:01.906" v="1190" actId="478"/>
          <ac:picMkLst>
            <pc:docMk/>
            <pc:sldMk cId="3321647645" sldId="268"/>
            <ac:picMk id="10" creationId="{9D4DFA4E-A4DA-254F-2423-AD5B9834E073}"/>
          </ac:picMkLst>
        </pc:picChg>
        <pc:picChg chg="add mod modCrop">
          <ac:chgData name="Quang-Nguyen Vo-Huynh" userId="6a1b2bcfbbb34c0c" providerId="LiveId" clId="{D3B7CDEC-4FAF-45D3-B00E-90C001A56CF8}" dt="2023-09-27T19:12:59.009" v="1277" actId="1076"/>
          <ac:picMkLst>
            <pc:docMk/>
            <pc:sldMk cId="3321647645" sldId="268"/>
            <ac:picMk id="12" creationId="{686BDFBB-53A6-5F90-D85A-C7A087AD82B9}"/>
          </ac:picMkLst>
        </pc:picChg>
        <pc:picChg chg="add mod modCrop">
          <ac:chgData name="Quang-Nguyen Vo-Huynh" userId="6a1b2bcfbbb34c0c" providerId="LiveId" clId="{D3B7CDEC-4FAF-45D3-B00E-90C001A56CF8}" dt="2023-09-27T19:12:12.628" v="1269" actId="1076"/>
          <ac:picMkLst>
            <pc:docMk/>
            <pc:sldMk cId="3321647645" sldId="268"/>
            <ac:picMk id="14" creationId="{DA363C05-8F37-250B-005D-876E4FFAC389}"/>
          </ac:picMkLst>
        </pc:picChg>
        <pc:picChg chg="add mod">
          <ac:chgData name="Quang-Nguyen Vo-Huynh" userId="6a1b2bcfbbb34c0c" providerId="LiveId" clId="{D3B7CDEC-4FAF-45D3-B00E-90C001A56CF8}" dt="2023-09-27T19:12:46.367" v="1273" actId="1076"/>
          <ac:picMkLst>
            <pc:docMk/>
            <pc:sldMk cId="3321647645" sldId="268"/>
            <ac:picMk id="16" creationId="{7E9D2C58-7B72-EE2A-026E-6EA68F022F82}"/>
          </ac:picMkLst>
        </pc:picChg>
      </pc:sldChg>
      <pc:sldChg chg="add">
        <pc:chgData name="Quang-Nguyen Vo-Huynh" userId="6a1b2bcfbbb34c0c" providerId="LiveId" clId="{D3B7CDEC-4FAF-45D3-B00E-90C001A56CF8}" dt="2023-09-27T19:13:20.651" v="1278" actId="2890"/>
        <pc:sldMkLst>
          <pc:docMk/>
          <pc:sldMk cId="1009595425" sldId="269"/>
        </pc:sldMkLst>
      </pc:sldChg>
      <pc:sldChg chg="modSp add mod ord">
        <pc:chgData name="Quang-Nguyen Vo-Huynh" userId="6a1b2bcfbbb34c0c" providerId="LiveId" clId="{D3B7CDEC-4FAF-45D3-B00E-90C001A56CF8}" dt="2023-09-27T19:54:03.308" v="2355" actId="20577"/>
        <pc:sldMkLst>
          <pc:docMk/>
          <pc:sldMk cId="3438051790" sldId="270"/>
        </pc:sldMkLst>
        <pc:spChg chg="mod">
          <ac:chgData name="Quang-Nguyen Vo-Huynh" userId="6a1b2bcfbbb34c0c" providerId="LiveId" clId="{D3B7CDEC-4FAF-45D3-B00E-90C001A56CF8}" dt="2023-09-27T19:54:03.308" v="2355" actId="20577"/>
          <ac:spMkLst>
            <pc:docMk/>
            <pc:sldMk cId="3438051790" sldId="270"/>
            <ac:spMk id="4" creationId="{8DD93D6E-F700-FB4D-8333-A087C39ACBA6}"/>
          </ac:spMkLst>
        </pc:spChg>
      </pc:sldChg>
      <pc:sldChg chg="addSp delSp modSp new del mod modClrScheme chgLayout">
        <pc:chgData name="Quang-Nguyen Vo-Huynh" userId="6a1b2bcfbbb34c0c" providerId="LiveId" clId="{D3B7CDEC-4FAF-45D3-B00E-90C001A56CF8}" dt="2023-09-27T19:55:29.304" v="2358" actId="2696"/>
        <pc:sldMkLst>
          <pc:docMk/>
          <pc:sldMk cId="1233392835" sldId="271"/>
        </pc:sldMkLst>
        <pc:spChg chg="del mod ord">
          <ac:chgData name="Quang-Nguyen Vo-Huynh" userId="6a1b2bcfbbb34c0c" providerId="LiveId" clId="{D3B7CDEC-4FAF-45D3-B00E-90C001A56CF8}" dt="2023-09-27T19:55:23.158" v="2357" actId="700"/>
          <ac:spMkLst>
            <pc:docMk/>
            <pc:sldMk cId="1233392835" sldId="271"/>
            <ac:spMk id="2" creationId="{4D35EB57-0767-8254-B341-41559A21815F}"/>
          </ac:spMkLst>
        </pc:spChg>
        <pc:spChg chg="del">
          <ac:chgData name="Quang-Nguyen Vo-Huynh" userId="6a1b2bcfbbb34c0c" providerId="LiveId" clId="{D3B7CDEC-4FAF-45D3-B00E-90C001A56CF8}" dt="2023-09-27T19:55:23.158" v="2357" actId="700"/>
          <ac:spMkLst>
            <pc:docMk/>
            <pc:sldMk cId="1233392835" sldId="271"/>
            <ac:spMk id="3" creationId="{3EB7B11B-F6C0-3B74-E4C0-65A407362F94}"/>
          </ac:spMkLst>
        </pc:spChg>
        <pc:spChg chg="add mod ord">
          <ac:chgData name="Quang-Nguyen Vo-Huynh" userId="6a1b2bcfbbb34c0c" providerId="LiveId" clId="{D3B7CDEC-4FAF-45D3-B00E-90C001A56CF8}" dt="2023-09-27T19:55:23.158" v="2357" actId="700"/>
          <ac:spMkLst>
            <pc:docMk/>
            <pc:sldMk cId="1233392835" sldId="271"/>
            <ac:spMk id="4" creationId="{A0C50096-CF27-A106-E380-A22B7EFA8B10}"/>
          </ac:spMkLst>
        </pc:spChg>
      </pc:sldChg>
      <pc:sldChg chg="addSp delSp modSp new del mod">
        <pc:chgData name="Quang-Nguyen Vo-Huynh" userId="6a1b2bcfbbb34c0c" providerId="LiveId" clId="{D3B7CDEC-4FAF-45D3-B00E-90C001A56CF8}" dt="2023-09-27T19:58:01.311" v="2436" actId="47"/>
        <pc:sldMkLst>
          <pc:docMk/>
          <pc:sldMk cId="1627626678" sldId="271"/>
        </pc:sldMkLst>
        <pc:spChg chg="del">
          <ac:chgData name="Quang-Nguyen Vo-Huynh" userId="6a1b2bcfbbb34c0c" providerId="LiveId" clId="{D3B7CDEC-4FAF-45D3-B00E-90C001A56CF8}" dt="2023-09-27T19:55:38.724" v="2360" actId="478"/>
          <ac:spMkLst>
            <pc:docMk/>
            <pc:sldMk cId="1627626678" sldId="271"/>
            <ac:spMk id="2" creationId="{76C6FA15-B345-4524-9707-C7ECB83DD888}"/>
          </ac:spMkLst>
        </pc:spChg>
        <pc:spChg chg="del">
          <ac:chgData name="Quang-Nguyen Vo-Huynh" userId="6a1b2bcfbbb34c0c" providerId="LiveId" clId="{D3B7CDEC-4FAF-45D3-B00E-90C001A56CF8}" dt="2023-09-27T19:55:38.724" v="2360" actId="478"/>
          <ac:spMkLst>
            <pc:docMk/>
            <pc:sldMk cId="1627626678" sldId="271"/>
            <ac:spMk id="3" creationId="{613E4EAB-988A-05CE-4C53-6D31FD322C59}"/>
          </ac:spMkLst>
        </pc:spChg>
        <pc:picChg chg="add del mod">
          <ac:chgData name="Quang-Nguyen Vo-Huynh" userId="6a1b2bcfbbb34c0c" providerId="LiveId" clId="{D3B7CDEC-4FAF-45D3-B00E-90C001A56CF8}" dt="2023-09-27T19:56:07.238" v="2375" actId="21"/>
          <ac:picMkLst>
            <pc:docMk/>
            <pc:sldMk cId="1627626678" sldId="271"/>
            <ac:picMk id="1026" creationId="{87E37DDE-209B-5DAE-B340-35B1BC9DDAF5}"/>
          </ac:picMkLst>
        </pc:picChg>
      </pc:sldChg>
      <pc:sldChg chg="new del ord">
        <pc:chgData name="Quang-Nguyen Vo-Huynh" userId="6a1b2bcfbbb34c0c" providerId="LiveId" clId="{D3B7CDEC-4FAF-45D3-B00E-90C001A56CF8}" dt="2023-09-27T19:55:59.512" v="2369" actId="2696"/>
        <pc:sldMkLst>
          <pc:docMk/>
          <pc:sldMk cId="3291456240" sldId="272"/>
        </pc:sldMkLst>
      </pc:sldChg>
      <pc:sldChg chg="addSp delSp modSp add mod">
        <pc:chgData name="Quang-Nguyen Vo-Huynh" userId="6a1b2bcfbbb34c0c" providerId="LiveId" clId="{D3B7CDEC-4FAF-45D3-B00E-90C001A56CF8}" dt="2023-09-27T20:07:15.876" v="3121" actId="20577"/>
        <pc:sldMkLst>
          <pc:docMk/>
          <pc:sldMk cId="3515194178" sldId="272"/>
        </pc:sldMkLst>
        <pc:spChg chg="del">
          <ac:chgData name="Quang-Nguyen Vo-Huynh" userId="6a1b2bcfbbb34c0c" providerId="LiveId" clId="{D3B7CDEC-4FAF-45D3-B00E-90C001A56CF8}" dt="2023-09-27T19:58:15.357" v="2456" actId="478"/>
          <ac:spMkLst>
            <pc:docMk/>
            <pc:sldMk cId="3515194178" sldId="272"/>
            <ac:spMk id="2" creationId="{97ABE370-7C49-B54D-BC97-DC52776CBD47}"/>
          </ac:spMkLst>
        </pc:spChg>
        <pc:spChg chg="add mod">
          <ac:chgData name="Quang-Nguyen Vo-Huynh" userId="6a1b2bcfbbb34c0c" providerId="LiveId" clId="{D3B7CDEC-4FAF-45D3-B00E-90C001A56CF8}" dt="2023-09-27T20:07:15.876" v="3121" actId="20577"/>
          <ac:spMkLst>
            <pc:docMk/>
            <pc:sldMk cId="3515194178" sldId="272"/>
            <ac:spMk id="4" creationId="{6CEFF733-E084-6853-F8C7-07BD3594FCDE}"/>
          </ac:spMkLst>
        </pc:spChg>
        <pc:spChg chg="mod">
          <ac:chgData name="Quang-Nguyen Vo-Huynh" userId="6a1b2bcfbbb34c0c" providerId="LiveId" clId="{D3B7CDEC-4FAF-45D3-B00E-90C001A56CF8}" dt="2023-09-27T19:58:08.919" v="2453" actId="20577"/>
          <ac:spMkLst>
            <pc:docMk/>
            <pc:sldMk cId="3515194178" sldId="272"/>
            <ac:spMk id="5" creationId="{44B7E921-4FB7-284B-9679-627B0D7126F5}"/>
          </ac:spMkLst>
        </pc:spChg>
        <pc:spChg chg="del">
          <ac:chgData name="Quang-Nguyen Vo-Huynh" userId="6a1b2bcfbbb34c0c" providerId="LiveId" clId="{D3B7CDEC-4FAF-45D3-B00E-90C001A56CF8}" dt="2023-09-27T19:58:13.958" v="2455" actId="478"/>
          <ac:spMkLst>
            <pc:docMk/>
            <pc:sldMk cId="3515194178" sldId="272"/>
            <ac:spMk id="7" creationId="{DFE81E64-7A57-7845-BEE2-C07904F7A7D8}"/>
          </ac:spMkLst>
        </pc:spChg>
        <pc:spChg chg="del">
          <ac:chgData name="Quang-Nguyen Vo-Huynh" userId="6a1b2bcfbbb34c0c" providerId="LiveId" clId="{D3B7CDEC-4FAF-45D3-B00E-90C001A56CF8}" dt="2023-09-27T19:58:12.336" v="2454" actId="478"/>
          <ac:spMkLst>
            <pc:docMk/>
            <pc:sldMk cId="3515194178" sldId="272"/>
            <ac:spMk id="8" creationId="{A07ECD11-F74C-3D42-8A2D-B2538B33996C}"/>
          </ac:spMkLst>
        </pc:spChg>
        <pc:picChg chg="add mod">
          <ac:chgData name="Quang-Nguyen Vo-Huynh" userId="6a1b2bcfbbb34c0c" providerId="LiveId" clId="{D3B7CDEC-4FAF-45D3-B00E-90C001A56CF8}" dt="2023-09-27T20:02:10.710" v="2727" actId="1076"/>
          <ac:picMkLst>
            <pc:docMk/>
            <pc:sldMk cId="3515194178" sldId="272"/>
            <ac:picMk id="3" creationId="{CB6FCCCE-FBF9-31D9-25B8-103F22B1F994}"/>
          </ac:picMkLst>
        </pc:picChg>
        <pc:picChg chg="add del">
          <ac:chgData name="Quang-Nguyen Vo-Huynh" userId="6a1b2bcfbbb34c0c" providerId="LiveId" clId="{D3B7CDEC-4FAF-45D3-B00E-90C001A56CF8}" dt="2023-09-27T19:58:18.569" v="2458" actId="21"/>
          <ac:picMkLst>
            <pc:docMk/>
            <pc:sldMk cId="3515194178" sldId="272"/>
            <ac:picMk id="2050" creationId="{E153196B-A269-3158-34A8-517123CBE797}"/>
          </ac:picMkLst>
        </pc:picChg>
        <pc:picChg chg="add mod">
          <ac:chgData name="Quang-Nguyen Vo-Huynh" userId="6a1b2bcfbbb34c0c" providerId="LiveId" clId="{D3B7CDEC-4FAF-45D3-B00E-90C001A56CF8}" dt="2023-09-27T20:02:15.532" v="2728" actId="1076"/>
          <ac:picMkLst>
            <pc:docMk/>
            <pc:sldMk cId="3515194178" sldId="272"/>
            <ac:picMk id="2052" creationId="{63A9A0B2-76D0-5E70-0BCD-8E91361358C9}"/>
          </ac:picMkLst>
        </pc:picChg>
      </pc:sldChg>
      <pc:sldChg chg="addSp delSp modSp add mod">
        <pc:chgData name="Quang-Nguyen Vo-Huynh" userId="6a1b2bcfbbb34c0c" providerId="LiveId" clId="{D3B7CDEC-4FAF-45D3-B00E-90C001A56CF8}" dt="2023-09-27T20:31:03.020" v="3529" actId="20577"/>
        <pc:sldMkLst>
          <pc:docMk/>
          <pc:sldMk cId="1497912394" sldId="273"/>
        </pc:sldMkLst>
        <pc:spChg chg="mod">
          <ac:chgData name="Quang-Nguyen Vo-Huynh" userId="6a1b2bcfbbb34c0c" providerId="LiveId" clId="{D3B7CDEC-4FAF-45D3-B00E-90C001A56CF8}" dt="2023-09-27T20:31:03.020" v="3529" actId="20577"/>
          <ac:spMkLst>
            <pc:docMk/>
            <pc:sldMk cId="1497912394" sldId="273"/>
            <ac:spMk id="4" creationId="{6CEFF733-E084-6853-F8C7-07BD3594FCDE}"/>
          </ac:spMkLst>
        </pc:spChg>
        <pc:spChg chg="mod">
          <ac:chgData name="Quang-Nguyen Vo-Huynh" userId="6a1b2bcfbbb34c0c" providerId="LiveId" clId="{D3B7CDEC-4FAF-45D3-B00E-90C001A56CF8}" dt="2023-09-27T20:22:30.513" v="3261" actId="20577"/>
          <ac:spMkLst>
            <pc:docMk/>
            <pc:sldMk cId="1497912394" sldId="273"/>
            <ac:spMk id="5" creationId="{44B7E921-4FB7-284B-9679-627B0D7126F5}"/>
          </ac:spMkLst>
        </pc:spChg>
        <pc:picChg chg="del">
          <ac:chgData name="Quang-Nguyen Vo-Huynh" userId="6a1b2bcfbbb34c0c" providerId="LiveId" clId="{D3B7CDEC-4FAF-45D3-B00E-90C001A56CF8}" dt="2023-09-27T20:08:42.417" v="3220" actId="478"/>
          <ac:picMkLst>
            <pc:docMk/>
            <pc:sldMk cId="1497912394" sldId="273"/>
            <ac:picMk id="3" creationId="{CB6FCCCE-FBF9-31D9-25B8-103F22B1F994}"/>
          </ac:picMkLst>
        </pc:picChg>
        <pc:picChg chg="add del mod">
          <ac:chgData name="Quang-Nguyen Vo-Huynh" userId="6a1b2bcfbbb34c0c" providerId="LiveId" clId="{D3B7CDEC-4FAF-45D3-B00E-90C001A56CF8}" dt="2023-09-27T20:16:33.544" v="3234" actId="478"/>
          <ac:picMkLst>
            <pc:docMk/>
            <pc:sldMk cId="1497912394" sldId="273"/>
            <ac:picMk id="6" creationId="{77FA5991-DB0B-C8F3-86D6-93AD252DB3A5}"/>
          </ac:picMkLst>
        </pc:picChg>
        <pc:picChg chg="add del mod">
          <ac:chgData name="Quang-Nguyen Vo-Huynh" userId="6a1b2bcfbbb34c0c" providerId="LiveId" clId="{D3B7CDEC-4FAF-45D3-B00E-90C001A56CF8}" dt="2023-09-27T20:22:23.244" v="3251" actId="478"/>
          <ac:picMkLst>
            <pc:docMk/>
            <pc:sldMk cId="1497912394" sldId="273"/>
            <ac:picMk id="8" creationId="{97EA5B01-9137-E043-45D1-401385E8E9C6}"/>
          </ac:picMkLst>
        </pc:picChg>
        <pc:picChg chg="del">
          <ac:chgData name="Quang-Nguyen Vo-Huynh" userId="6a1b2bcfbbb34c0c" providerId="LiveId" clId="{D3B7CDEC-4FAF-45D3-B00E-90C001A56CF8}" dt="2023-09-27T20:08:43.924" v="3221" actId="478"/>
          <ac:picMkLst>
            <pc:docMk/>
            <pc:sldMk cId="1497912394" sldId="273"/>
            <ac:picMk id="2052" creationId="{63A9A0B2-76D0-5E70-0BCD-8E91361358C9}"/>
          </ac:picMkLst>
        </pc:picChg>
        <pc:picChg chg="add mod">
          <ac:chgData name="Quang-Nguyen Vo-Huynh" userId="6a1b2bcfbbb34c0c" providerId="LiveId" clId="{D3B7CDEC-4FAF-45D3-B00E-90C001A56CF8}" dt="2023-09-27T20:24:50.432" v="3279" actId="1076"/>
          <ac:picMkLst>
            <pc:docMk/>
            <pc:sldMk cId="1497912394" sldId="273"/>
            <ac:picMk id="4098" creationId="{C851CA1A-5A5A-AEDA-B8A7-61C9EE39D1E2}"/>
          </ac:picMkLst>
        </pc:picChg>
      </pc:sldChg>
      <pc:sldChg chg="new del">
        <pc:chgData name="Quang-Nguyen Vo-Huynh" userId="6a1b2bcfbbb34c0c" providerId="LiveId" clId="{D3B7CDEC-4FAF-45D3-B00E-90C001A56CF8}" dt="2023-09-27T20:07:59.095" v="3123" actId="2696"/>
        <pc:sldMkLst>
          <pc:docMk/>
          <pc:sldMk cId="2255184576" sldId="273"/>
        </pc:sldMkLst>
      </pc:sldChg>
      <pc:sldChg chg="add ord">
        <pc:chgData name="Quang-Nguyen Vo-Huynh" userId="6a1b2bcfbbb34c0c" providerId="LiveId" clId="{D3B7CDEC-4FAF-45D3-B00E-90C001A56CF8}" dt="2023-09-27T20:22:15.728" v="3248"/>
        <pc:sldMkLst>
          <pc:docMk/>
          <pc:sldMk cId="3167726025" sldId="274"/>
        </pc:sldMkLst>
      </pc:sldChg>
      <pc:sldChg chg="delSp modSp add mod">
        <pc:chgData name="Quang-Nguyen Vo-Huynh" userId="6a1b2bcfbbb34c0c" providerId="LiveId" clId="{D3B7CDEC-4FAF-45D3-B00E-90C001A56CF8}" dt="2023-09-27T20:33:40.823" v="3559" actId="20577"/>
        <pc:sldMkLst>
          <pc:docMk/>
          <pc:sldMk cId="3048468621" sldId="275"/>
        </pc:sldMkLst>
        <pc:spChg chg="mod">
          <ac:chgData name="Quang-Nguyen Vo-Huynh" userId="6a1b2bcfbbb34c0c" providerId="LiveId" clId="{D3B7CDEC-4FAF-45D3-B00E-90C001A56CF8}" dt="2023-09-27T20:33:40.823" v="3559" actId="20577"/>
          <ac:spMkLst>
            <pc:docMk/>
            <pc:sldMk cId="3048468621" sldId="275"/>
            <ac:spMk id="4" creationId="{6CEFF733-E084-6853-F8C7-07BD3594FCDE}"/>
          </ac:spMkLst>
        </pc:spChg>
        <pc:spChg chg="mod">
          <ac:chgData name="Quang-Nguyen Vo-Huynh" userId="6a1b2bcfbbb34c0c" providerId="LiveId" clId="{D3B7CDEC-4FAF-45D3-B00E-90C001A56CF8}" dt="2023-09-27T20:31:39.150" v="3542" actId="20577"/>
          <ac:spMkLst>
            <pc:docMk/>
            <pc:sldMk cId="3048468621" sldId="275"/>
            <ac:spMk id="5" creationId="{44B7E921-4FB7-284B-9679-627B0D7126F5}"/>
          </ac:spMkLst>
        </pc:spChg>
        <pc:picChg chg="del">
          <ac:chgData name="Quang-Nguyen Vo-Huynh" userId="6a1b2bcfbbb34c0c" providerId="LiveId" clId="{D3B7CDEC-4FAF-45D3-B00E-90C001A56CF8}" dt="2023-09-27T20:31:52.422" v="3544" actId="478"/>
          <ac:picMkLst>
            <pc:docMk/>
            <pc:sldMk cId="3048468621" sldId="275"/>
            <ac:picMk id="4098" creationId="{C851CA1A-5A5A-AEDA-B8A7-61C9EE39D1E2}"/>
          </ac:picMkLst>
        </pc:picChg>
      </pc:sldChg>
      <pc:sldMasterChg chg="modSp modSldLayout">
        <pc:chgData name="Quang-Nguyen Vo-Huynh" userId="6a1b2bcfbbb34c0c" providerId="LiveId" clId="{D3B7CDEC-4FAF-45D3-B00E-90C001A56CF8}" dt="2023-09-27T20:33:10.320" v="3547" actId="735"/>
        <pc:sldMasterMkLst>
          <pc:docMk/>
          <pc:sldMasterMk cId="1106304733" sldId="2147483648"/>
        </pc:sldMasterMkLst>
        <pc:sldLayoutChg chg="modSp">
          <pc:chgData name="Quang-Nguyen Vo-Huynh" userId="6a1b2bcfbbb34c0c" providerId="LiveId" clId="{D3B7CDEC-4FAF-45D3-B00E-90C001A56CF8}" dt="2023-09-27T20:33:05.506" v="3546" actId="735"/>
          <pc:sldLayoutMkLst>
            <pc:docMk/>
            <pc:sldMasterMk cId="1106304733" sldId="2147483648"/>
            <pc:sldLayoutMk cId="470523239" sldId="2147483650"/>
          </pc:sldLayoutMkLst>
        </pc:sldLayoutChg>
      </pc:sldMasterChg>
      <pc:sldMasterChg chg="modSp new del mod addSldLayout delSldLayout">
        <pc:chgData name="Quang-Nguyen Vo-Huynh" userId="6a1b2bcfbbb34c0c" providerId="LiveId" clId="{D3B7CDEC-4FAF-45D3-B00E-90C001A56CF8}" dt="2023-09-27T20:33:26.279" v="3550" actId="6938"/>
        <pc:sldMasterMkLst>
          <pc:docMk/>
          <pc:sldMasterMk cId="3702586795" sldId="2147483660"/>
        </pc:sldMasterMkLst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1642714317" sldId="2147483661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2837185898" sldId="2147483662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727152545" sldId="2147483663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619091035" sldId="2147483664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3069371822" sldId="2147483665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1056054134" sldId="2147483666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1284799421" sldId="2147483667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2096510518" sldId="2147483668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1806814005" sldId="2147483669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3687241595" sldId="2147483670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3154104924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BFFB-A540-6648-9625-4836B6231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3EC4-0299-014F-AB63-5613D710F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94B0-DB87-5A47-AE2A-0E1D86F6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FB195-33B6-C54F-918A-7B248F91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8E47-E1D2-464F-84C8-7CF125C7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39E2-8162-854A-9785-5C0F887B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9A83B-A163-C845-9E2F-242B3E72F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1843-8078-8E4F-8AC3-9CABB3CE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168B9-963D-5547-88F3-E66B2102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0DBA-6DFD-EC49-89EB-D72108C3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7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A7D84-2420-C449-A619-DE23F7AE4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89566-ACC1-2E48-8FA3-7D191784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448E-F29F-884C-AD6B-D96AC7B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AC67-CC10-C84A-A4CE-4B65A7F9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6715D-9921-8940-8B6B-19FEC38D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0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AAAF-162B-764C-9165-99A03925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F611-392F-DE4F-869D-D71D33C9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8EED-AC6C-364B-9B86-E7777D62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717A-C572-9F4A-8C49-35876F4B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19E1-DD71-9048-A713-8333C81F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3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69D8-0C4B-4C49-954B-B50510DC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C253F-263A-9548-A099-C98753CC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5EEA-A592-FA4D-B776-28DE6814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8A7AD-6FAE-E047-B091-0E5E743A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0334-B68E-0644-8F59-DB61E640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E8FA-CF49-3F41-A16F-3BCB1848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15DF-683F-CA4F-B72E-077596B1A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B0DF0-3BB7-4A45-AAED-0ED87981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C2B11-07E0-AA49-8CAB-02F7E3B0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39DF7-CBF9-E74C-B379-C9291CD3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A2C5-C891-D84D-9269-2CE5A7DE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0516-810D-3146-A79C-F110832A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1F2ED-DA19-0147-86CB-F0059663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B8081-56DC-E84A-92B5-98898A06C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6D4B9-57CA-A545-B68A-D59E6108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9C2E1-3752-6148-A1AE-8BD5EED32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DC856-1C30-9A45-A8B9-2CBD4963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0F0AE-49BE-2041-8FD8-B825604C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92C59-772A-6242-81EB-4F2695D4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3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B5D2-BF11-1047-9083-119184BF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F0279-DC95-1944-A206-6B077F0A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981DB-E2D7-EA48-82BE-628C37BE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B7645-C9C2-1E48-A9C3-BFF2634E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9D316-3D33-5145-854C-38AAD7F3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8E516-C2C9-9148-83F9-7F7F6446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85027-4659-ED4A-AEC6-1B447F65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3B70-3B6B-7C46-932B-D8202847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4202-47F6-374E-B56D-13004790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41383-C902-B745-815D-A6E6B8C6A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57A3-65A5-ED42-98E3-7340343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BEA6D-495E-754E-9B75-49BF9C70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1FE09-6AC0-B648-BB6F-7210AA6C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CC57-A14E-2145-A748-1258E07D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B45EF-9D37-2641-927E-67A6D4CF4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1C982-4DDE-BC40-9231-AEAFF2CC4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DD25F-1CC5-814E-A0F3-7D4E5816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9E17A-3562-B641-B9A8-6360810D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FDCFE-5830-8541-81C5-9937B204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27420-8314-BA4E-BA14-76D22FE5E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39A44-6E65-7546-A1B9-B02089564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3C7D-B11C-8E43-A742-35D7D77F53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D054-124A-2040-A81D-AB921CEAC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4328C7BD-97E0-8746-BE4A-081D2E08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630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81A51A-3168-024C-AD87-56547AE479AD}"/>
              </a:ext>
            </a:extLst>
          </p:cNvPr>
          <p:cNvSpPr txBox="1"/>
          <p:nvPr/>
        </p:nvSpPr>
        <p:spPr>
          <a:xfrm>
            <a:off x="3867462" y="2723588"/>
            <a:ext cx="7922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FjallaOne" panose="02000506040000020004" pitchFamily="2" charset="77"/>
              </a:rPr>
              <a:t>Memristors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1FAA6-B02C-0841-8093-DB5B5E2D753C}"/>
              </a:ext>
            </a:extLst>
          </p:cNvPr>
          <p:cNvSpPr txBox="1"/>
          <p:nvPr/>
        </p:nvSpPr>
        <p:spPr>
          <a:xfrm>
            <a:off x="3867462" y="3693084"/>
            <a:ext cx="792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otham Narrow Bold" pitchFamily="2" charset="0"/>
                <a:cs typeface="Rubik" panose="02000604000000020004" pitchFamily="2" charset="-79"/>
              </a:rPr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0173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D93D6E-F700-FB4D-8333-A087C39ACBA6}"/>
              </a:ext>
            </a:extLst>
          </p:cNvPr>
          <p:cNvSpPr txBox="1"/>
          <p:nvPr/>
        </p:nvSpPr>
        <p:spPr>
          <a:xfrm>
            <a:off x="584026" y="2898085"/>
            <a:ext cx="110401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300" dirty="0">
                <a:solidFill>
                  <a:srgbClr val="FB6400"/>
                </a:solidFill>
                <a:latin typeface="FjallaOne" panose="02000506040000020004" pitchFamily="2" charset="77"/>
              </a:rPr>
              <a:t>Backpropagation Training</a:t>
            </a:r>
          </a:p>
        </p:txBody>
      </p:sp>
    </p:spTree>
    <p:extLst>
      <p:ext uri="{BB962C8B-B14F-4D97-AF65-F5344CB8AC3E}">
        <p14:creationId xmlns:p14="http://schemas.microsoft.com/office/powerpoint/2010/main" val="10943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61F1A0-BCCB-06B2-5A69-B762BB5A56CA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Backpropagation in MCA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972BB9-3D6A-9C88-3C53-A11E7AB8FBC6}"/>
                  </a:ext>
                </a:extLst>
              </p:cNvPr>
              <p:cNvSpPr txBox="1"/>
              <p:nvPr/>
            </p:nvSpPr>
            <p:spPr>
              <a:xfrm>
                <a:off x="571500" y="1115395"/>
                <a:ext cx="6114529" cy="42567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742950" lvl="1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Weight initialization:</a:t>
                </a:r>
              </a:p>
              <a:p>
                <a:pPr marL="1200150" lvl="2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Reset all memristors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 by applying reset voltages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 , and then adjust the conductance to the approximately linear region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Gotham Narrow Book" pitchFamily="2" charset="0"/>
                  </a:rPr>
                  <a:t>with appropriate timing.</a:t>
                </a:r>
              </a:p>
              <a:p>
                <a:pPr marL="742950" lvl="1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Forward propagation:</a:t>
                </a:r>
              </a:p>
              <a:p>
                <a:pPr marL="1200150" lvl="2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Gotham Narrow Book" pitchFamily="2" charset="0"/>
                  </a:rPr>
                  <a:t> is set high level and the transmission gates (TGs) in the left column in the MCA are closed. Feed input voltages to the DNNs.</a:t>
                </a:r>
              </a:p>
              <a:p>
                <a:pPr marL="1200150" lvl="2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Compute the loss: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‖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latin typeface="Gotham Narrow Book" pitchFamily="2" charset="0"/>
                </a:endParaRPr>
              </a:p>
              <a:p>
                <a:pPr marL="1200150" lvl="2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endParaRPr lang="en-US" dirty="0">
                  <a:latin typeface="Gotham Narrow Book" pitchFamily="2" charset="0"/>
                </a:endParaRPr>
              </a:p>
              <a:p>
                <a:pPr marL="1200150" lvl="2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endParaRPr lang="en-US" dirty="0">
                  <a:latin typeface="Gotham Narrow Book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972BB9-3D6A-9C88-3C53-A11E7AB8F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115395"/>
                <a:ext cx="6114529" cy="4256705"/>
              </a:xfrm>
              <a:prstGeom prst="rect">
                <a:avLst/>
              </a:prstGeom>
              <a:blipFill>
                <a:blip r:embed="rId2"/>
                <a:stretch>
                  <a:fillRect t="-143" r="-1695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C3E9733-225D-313D-EBA3-2AD18CA01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324" y="149225"/>
            <a:ext cx="4701776" cy="65595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C1D9B7-C5F5-3EA1-006B-F3AF51A58D31}"/>
              </a:ext>
            </a:extLst>
          </p:cNvPr>
          <p:cNvSpPr/>
          <p:nvPr/>
        </p:nvSpPr>
        <p:spPr>
          <a:xfrm>
            <a:off x="7975600" y="1186461"/>
            <a:ext cx="319314" cy="2432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6C791-0A9C-8851-9D46-296E142FFC75}"/>
              </a:ext>
            </a:extLst>
          </p:cNvPr>
          <p:cNvSpPr txBox="1"/>
          <p:nvPr/>
        </p:nvSpPr>
        <p:spPr>
          <a:xfrm>
            <a:off x="5546791" y="6453092"/>
            <a:ext cx="370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Liu &amp; Zeng (Springer 2021)</a:t>
            </a:r>
          </a:p>
        </p:txBody>
      </p:sp>
    </p:spTree>
    <p:extLst>
      <p:ext uri="{BB962C8B-B14F-4D97-AF65-F5344CB8AC3E}">
        <p14:creationId xmlns:p14="http://schemas.microsoft.com/office/powerpoint/2010/main" val="100734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96928-3FE2-65E3-EE39-1E87DD58F055}"/>
              </a:ext>
            </a:extLst>
          </p:cNvPr>
          <p:cNvGrpSpPr/>
          <p:nvPr/>
        </p:nvGrpSpPr>
        <p:grpSpPr>
          <a:xfrm>
            <a:off x="7401324" y="109225"/>
            <a:ext cx="4701776" cy="6559550"/>
            <a:chOff x="7401324" y="109225"/>
            <a:chExt cx="4701776" cy="6559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C74BDFC-B3A1-B970-C5FC-3C176A630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1324" y="109225"/>
              <a:ext cx="4701776" cy="65595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324E22-CF4D-B80D-A0C8-18EF789626DB}"/>
                </a:ext>
              </a:extLst>
            </p:cNvPr>
            <p:cNvSpPr/>
            <p:nvPr/>
          </p:nvSpPr>
          <p:spPr>
            <a:xfrm>
              <a:off x="10742551" y="788638"/>
              <a:ext cx="319314" cy="25839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267A13-E06A-F7DD-00FF-B75190C91E92}"/>
                </a:ext>
              </a:extLst>
            </p:cNvPr>
            <p:cNvSpPr/>
            <p:nvPr/>
          </p:nvSpPr>
          <p:spPr>
            <a:xfrm rot="16200000">
              <a:off x="9614189" y="-87952"/>
              <a:ext cx="361083" cy="16317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F8C852A-BAA1-014D-A1B7-0CE0B3D3612D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Backpropagation in MCA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D39CEF-F871-45D1-B280-9618651C4D36}"/>
                  </a:ext>
                </a:extLst>
              </p:cNvPr>
              <p:cNvSpPr txBox="1"/>
              <p:nvPr/>
            </p:nvSpPr>
            <p:spPr>
              <a:xfrm>
                <a:off x="876821" y="1115395"/>
                <a:ext cx="6114529" cy="42567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742950" lvl="1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Backpropagation:</a:t>
                </a:r>
              </a:p>
              <a:p>
                <a:pPr marL="1200150" lvl="2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Set S to be low level, and the TGs in the right column and the first row are closed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Gotham Narrow Book" pitchFamily="2" charset="0"/>
                  </a:rPr>
                  <a:t> the columns are fed error voltages and the rows output propagated values.</a:t>
                </a:r>
              </a:p>
              <a:p>
                <a:pPr marL="1200150" lvl="2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Back propagate errors from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+ 1</m:t>
                        </m:r>
                      </m:e>
                    </m:d>
                  </m:oMath>
                </a14:m>
                <a:r>
                  <a:rPr lang="en-US" dirty="0">
                    <a:latin typeface="Gotham Narrow Book" pitchFamily="2" charset="0"/>
                  </a:rPr>
                  <a:t>th layer to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Gotham Narrow Book" pitchFamily="2" charset="0"/>
                  </a:rPr>
                  <a:t>th layer through weights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+ 1)</m:t>
                    </m:r>
                  </m:oMath>
                </a14:m>
                <a:r>
                  <a:rPr lang="en-US" dirty="0">
                    <a:latin typeface="Gotham Narrow Book" pitchFamily="2" charset="0"/>
                  </a:rPr>
                  <a:t>th layer.</a:t>
                </a:r>
              </a:p>
              <a:p>
                <a:pPr marL="1200150" lvl="2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Update the weight.</a:t>
                </a:r>
              </a:p>
              <a:p>
                <a:pPr marL="1200150" lvl="2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Apply writing voltage to memristors to update their conductance through the introduced weight update schemes.</a:t>
                </a:r>
              </a:p>
              <a:p>
                <a:pPr marL="1200150" lvl="2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endParaRPr lang="en-US" dirty="0">
                  <a:latin typeface="Gotham Narrow Book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D39CEF-F871-45D1-B280-9618651C4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1" y="1115395"/>
                <a:ext cx="6114529" cy="4256705"/>
              </a:xfrm>
              <a:prstGeom prst="rect">
                <a:avLst/>
              </a:prstGeom>
              <a:blipFill>
                <a:blip r:embed="rId3"/>
                <a:stretch>
                  <a:fillRect t="-143" r="-299" b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C9F289F-8C50-5FE1-16FB-560BF965AE22}"/>
              </a:ext>
            </a:extLst>
          </p:cNvPr>
          <p:cNvSpPr txBox="1"/>
          <p:nvPr/>
        </p:nvSpPr>
        <p:spPr>
          <a:xfrm>
            <a:off x="5546791" y="6414554"/>
            <a:ext cx="370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Liu &amp; Zeng (Springer 2021)</a:t>
            </a:r>
          </a:p>
        </p:txBody>
      </p:sp>
    </p:spTree>
    <p:extLst>
      <p:ext uri="{BB962C8B-B14F-4D97-AF65-F5344CB8AC3E}">
        <p14:creationId xmlns:p14="http://schemas.microsoft.com/office/powerpoint/2010/main" val="257900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D8E987-F61C-86F1-2328-1EC2A114A46F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Weight update in MCA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46BEE-F74A-C4E5-250A-9B3995A2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783" y="1430729"/>
            <a:ext cx="5188217" cy="3626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406504-B963-4315-E9D8-04BB726365F0}"/>
                  </a:ext>
                </a:extLst>
              </p:cNvPr>
              <p:cNvSpPr txBox="1"/>
              <p:nvPr/>
            </p:nvSpPr>
            <p:spPr>
              <a:xfrm>
                <a:off x="876821" y="1115395"/>
                <a:ext cx="6023511" cy="42567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47663" lvl="2" indent="-347663">
                  <a:lnSpc>
                    <a:spcPct val="125000"/>
                  </a:lnSpc>
                  <a:buFont typeface="Wingdings" panose="05000000000000000000" pitchFamily="2" charset="2"/>
                  <a:buChar char="§"/>
                  <a:tabLst>
                    <a:tab pos="287338" algn="l"/>
                  </a:tabLst>
                </a:pPr>
                <a:r>
                  <a:rPr lang="en-US" dirty="0">
                    <a:latin typeface="Gotham Narrow Book" pitchFamily="2" charset="0"/>
                  </a:rPr>
                  <a:t>Memristors are updated by applying voltages with appropriate durations through a row-parallel updating method. For instance,</a:t>
                </a:r>
              </a:p>
              <a:p>
                <a:pPr marL="804863" lvl="3" indent="-347663">
                  <a:lnSpc>
                    <a:spcPct val="125000"/>
                  </a:lnSpc>
                  <a:buFont typeface="Wingdings" panose="05000000000000000000" pitchFamily="2" charset="2"/>
                  <a:buChar char="§"/>
                  <a:tabLst>
                    <a:tab pos="287338" algn="l"/>
                  </a:tabLst>
                </a:pPr>
                <a:r>
                  <a:rPr lang="en-US" dirty="0">
                    <a:latin typeface="Gotham Narrow Book" pitchFamily="2" charset="0"/>
                  </a:rPr>
                  <a:t>We need to increase (in conductance)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while decreasing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.</a:t>
                </a:r>
              </a:p>
              <a:p>
                <a:pPr marL="804863" lvl="3" indent="-347663">
                  <a:lnSpc>
                    <a:spcPct val="125000"/>
                  </a:lnSpc>
                  <a:buFont typeface="Wingdings" panose="05000000000000000000" pitchFamily="2" charset="2"/>
                  <a:buChar char="§"/>
                  <a:tabLst>
                    <a:tab pos="287338" algn="l"/>
                  </a:tabLst>
                </a:pPr>
                <a:r>
                  <a:rPr lang="en-US" dirty="0">
                    <a:latin typeface="Gotham Narrow Book" pitchFamily="2" charset="0"/>
                  </a:rPr>
                  <a:t>The voltages are divided into two phases. The first phase is to increase the conductance and the second phase is to decrease the conductance.</a:t>
                </a:r>
              </a:p>
              <a:p>
                <a:pPr marL="804863" lvl="3" indent="-347663">
                  <a:lnSpc>
                    <a:spcPct val="125000"/>
                  </a:lnSpc>
                  <a:buFont typeface="Wingdings" panose="05000000000000000000" pitchFamily="2" charset="2"/>
                  <a:buChar char="§"/>
                  <a:tabLst>
                    <a:tab pos="287338" algn="l"/>
                  </a:tabLst>
                </a:pPr>
                <a:r>
                  <a:rPr lang="en-US" dirty="0">
                    <a:latin typeface="Gotham Narrow Book" pitchFamily="2" charset="0"/>
                  </a:rPr>
                  <a:t>In the first phase, only voltages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 are beyond the positive threshold voltage of the memristor. In the second phase, only the voltage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 is below the negative threshold voltage.</a:t>
                </a:r>
              </a:p>
              <a:p>
                <a:pPr marL="804863" lvl="3" indent="-347663">
                  <a:lnSpc>
                    <a:spcPct val="125000"/>
                  </a:lnSpc>
                  <a:buFont typeface="Wingdings" panose="05000000000000000000" pitchFamily="2" charset="2"/>
                  <a:buChar char="§"/>
                  <a:tabLst>
                    <a:tab pos="287338" algn="l"/>
                  </a:tabLst>
                </a:pPr>
                <a:r>
                  <a:rPr lang="en-US" dirty="0">
                    <a:latin typeface="Gotham Narrow Book" pitchFamily="2" charset="0"/>
                  </a:rPr>
                  <a:t>Only memristors in the second row are updated and the rest remain unchanged.</a:t>
                </a:r>
              </a:p>
              <a:p>
                <a:pPr marL="347663" lvl="2" indent="-347663">
                  <a:lnSpc>
                    <a:spcPct val="125000"/>
                  </a:lnSpc>
                  <a:buFont typeface="Wingdings" panose="05000000000000000000" pitchFamily="2" charset="2"/>
                  <a:buChar char="§"/>
                  <a:tabLst>
                    <a:tab pos="287338" algn="l"/>
                  </a:tabLst>
                </a:pPr>
                <a:endParaRPr lang="en-US" dirty="0">
                  <a:latin typeface="Gotham Narrow Book" pitchFamily="2" charset="0"/>
                </a:endParaRPr>
              </a:p>
              <a:p>
                <a:pPr marL="347663" lvl="2" indent="-347663">
                  <a:lnSpc>
                    <a:spcPct val="125000"/>
                  </a:lnSpc>
                  <a:buFont typeface="Wingdings" panose="05000000000000000000" pitchFamily="2" charset="2"/>
                  <a:buChar char="§"/>
                  <a:tabLst>
                    <a:tab pos="287338" algn="l"/>
                  </a:tabLst>
                </a:pPr>
                <a:endParaRPr lang="en-US" dirty="0">
                  <a:latin typeface="Gotham Narrow Book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406504-B963-4315-E9D8-04BB72636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1" y="1115395"/>
                <a:ext cx="6023511" cy="4256705"/>
              </a:xfrm>
              <a:prstGeom prst="rect">
                <a:avLst/>
              </a:prstGeom>
              <a:blipFill>
                <a:blip r:embed="rId3"/>
                <a:stretch>
                  <a:fillRect l="-709" t="-143" r="-1822" b="-24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A63D6F-6397-7168-2A29-47F15A7A7DA6}"/>
              </a:ext>
            </a:extLst>
          </p:cNvPr>
          <p:cNvSpPr txBox="1"/>
          <p:nvPr/>
        </p:nvSpPr>
        <p:spPr>
          <a:xfrm>
            <a:off x="8104909" y="5057939"/>
            <a:ext cx="370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Liu &amp; Zeng (Springer 2021)</a:t>
            </a:r>
          </a:p>
        </p:txBody>
      </p:sp>
    </p:spTree>
    <p:extLst>
      <p:ext uri="{BB962C8B-B14F-4D97-AF65-F5344CB8AC3E}">
        <p14:creationId xmlns:p14="http://schemas.microsoft.com/office/powerpoint/2010/main" val="22740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81A51A-3168-024C-AD87-56547AE479AD}"/>
              </a:ext>
            </a:extLst>
          </p:cNvPr>
          <p:cNvSpPr txBox="1"/>
          <p:nvPr/>
        </p:nvSpPr>
        <p:spPr>
          <a:xfrm>
            <a:off x="3867462" y="2723588"/>
            <a:ext cx="7922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FjallaOne" panose="02000506040000020004" pitchFamily="2" charset="77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3860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D93D6E-F700-FB4D-8333-A087C39ACBA6}"/>
              </a:ext>
            </a:extLst>
          </p:cNvPr>
          <p:cNvSpPr txBox="1"/>
          <p:nvPr/>
        </p:nvSpPr>
        <p:spPr>
          <a:xfrm>
            <a:off x="584026" y="2898085"/>
            <a:ext cx="110401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300" dirty="0">
                <a:solidFill>
                  <a:srgbClr val="FB6400"/>
                </a:solidFill>
                <a:latin typeface="FjallaOne" panose="02000506040000020004" pitchFamily="2" charset="77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405067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71DA5C-13E2-A149-B419-F04D98AC3511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Gradient Descent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74894-0E99-894A-9B1A-0D7C79F5F6D7}"/>
              </a:ext>
            </a:extLst>
          </p:cNvPr>
          <p:cNvSpPr txBox="1"/>
          <p:nvPr/>
        </p:nvSpPr>
        <p:spPr>
          <a:xfrm>
            <a:off x="584026" y="1279743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E297CD-5450-7441-A033-60CDC02876B0}"/>
                  </a:ext>
                </a:extLst>
              </p:cNvPr>
              <p:cNvSpPr txBox="1"/>
              <p:nvPr/>
            </p:nvSpPr>
            <p:spPr>
              <a:xfrm>
                <a:off x="876822" y="1856519"/>
                <a:ext cx="5219178" cy="351558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Consider the following dataset from Montgomery et al.</a:t>
                </a:r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This dataset belongs to an observational study that investigated the relationship between bonding wire strength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Gotham Narrow Book" pitchFamily="2" charset="0"/>
                  </a:rPr>
                  <a:t>) versus the length of the wire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) and the height of the die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).</a:t>
                </a:r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Relationship: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dirty="0">
                    <a:latin typeface="Gotham Narrow Book" pitchFamily="2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>
                  <a:latin typeface="Gotham Narrow Book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E297CD-5450-7441-A033-60CDC0287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2" y="1856519"/>
                <a:ext cx="5219178" cy="3515581"/>
              </a:xfrm>
              <a:prstGeom prst="rect">
                <a:avLst/>
              </a:prstGeom>
              <a:blipFill>
                <a:blip r:embed="rId3"/>
                <a:stretch>
                  <a:fillRect l="-818" t="-174" r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418DB97-7D7C-F919-5D65-7FA08E0AD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877" y="43955"/>
            <a:ext cx="3182246" cy="3933609"/>
          </a:xfrm>
          <a:prstGeom prst="rect">
            <a:avLst/>
          </a:prstGeom>
        </p:spPr>
      </p:pic>
      <p:pic>
        <p:nvPicPr>
          <p:cNvPr id="1026" name="Picture 2" descr="Improve Wire Bond Capability and Reliability Through Use of Auxiliary Wires">
            <a:extLst>
              <a:ext uri="{FF2B5EF4-FFF2-40B4-BE49-F238E27FC236}">
                <a16:creationId xmlns:a16="http://schemas.microsoft.com/office/drawing/2014/main" id="{C84BB739-0D00-037D-BE19-30C1EC554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145" y="4037610"/>
            <a:ext cx="2295710" cy="183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98EE50-4C80-717D-A194-640DF74760A5}"/>
              </a:ext>
            </a:extLst>
          </p:cNvPr>
          <p:cNvSpPr txBox="1"/>
          <p:nvPr/>
        </p:nvSpPr>
        <p:spPr>
          <a:xfrm>
            <a:off x="7952877" y="5885278"/>
            <a:ext cx="370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Montgomery (Wiley 2019) </a:t>
            </a:r>
          </a:p>
        </p:txBody>
      </p:sp>
    </p:spTree>
    <p:extLst>
      <p:ext uri="{BB962C8B-B14F-4D97-AF65-F5344CB8AC3E}">
        <p14:creationId xmlns:p14="http://schemas.microsoft.com/office/powerpoint/2010/main" val="104549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Example (cont.)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927AC-8429-D242-9F31-193EE99C1A6C}"/>
              </a:ext>
            </a:extLst>
          </p:cNvPr>
          <p:cNvSpPr txBox="1"/>
          <p:nvPr/>
        </p:nvSpPr>
        <p:spPr>
          <a:xfrm>
            <a:off x="876822" y="1115395"/>
            <a:ext cx="5219178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Consider the relationship separately.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0A745-1675-BB84-5914-B8985347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9" y="1781557"/>
            <a:ext cx="9088582" cy="360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7927AC-8429-D242-9F31-193EE99C1A6C}"/>
                  </a:ext>
                </a:extLst>
              </p:cNvPr>
              <p:cNvSpPr txBox="1"/>
              <p:nvPr/>
            </p:nvSpPr>
            <p:spPr>
              <a:xfrm>
                <a:off x="876822" y="1115395"/>
                <a:ext cx="5219178" cy="42567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Consider the relationship separately.</a:t>
                </a:r>
              </a:p>
              <a:p>
                <a:pPr lvl="1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Gotham Narrow Book" pitchFamily="2" charset="0"/>
                </a:endParaRPr>
              </a:p>
              <a:p>
                <a:pPr lvl="1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𝑝𝑢𝑙𝑙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𝑠𝑡𝑟𝑒𝑛𝑔𝑡h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h𝑒𝑖𝑔𝑡h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Gotham Narrow Book" pitchFamily="2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 can be found using the least square method:</a:t>
                </a:r>
              </a:p>
              <a:p>
                <a:pPr>
                  <a:lnSpc>
                    <a:spcPct val="125000"/>
                  </a:lnSpc>
                </a:pPr>
                <a:endParaRPr lang="en-US" dirty="0">
                  <a:latin typeface="Gotham Narrow Book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7927AC-8429-D242-9F31-193EE99C1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2" y="1115395"/>
                <a:ext cx="5219178" cy="4256705"/>
              </a:xfrm>
              <a:prstGeom prst="rect">
                <a:avLst/>
              </a:prstGeom>
              <a:blipFill>
                <a:blip r:embed="rId3"/>
                <a:stretch>
                  <a:fillRect l="-818" t="-143" r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6F15C8-CCBA-C7D0-C2DD-26DA6C1C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56" y="2984377"/>
            <a:ext cx="5048509" cy="2387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9C88FE-7E7D-328F-2162-56DD987D69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7588900" y="112816"/>
            <a:ext cx="3379129" cy="2677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681557-4B39-7A15-A68A-A72F7B1FD1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7588899" y="2926343"/>
            <a:ext cx="3379129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4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22320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Example (cont.)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B283D-F175-FEA0-9056-8F4585C5FCAB}"/>
              </a:ext>
            </a:extLst>
          </p:cNvPr>
          <p:cNvSpPr txBox="1"/>
          <p:nvPr/>
        </p:nvSpPr>
        <p:spPr>
          <a:xfrm>
            <a:off x="872385" y="1115395"/>
            <a:ext cx="5219178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Code snippet:</a:t>
            </a:r>
          </a:p>
          <a:p>
            <a:pPr>
              <a:lnSpc>
                <a:spcPct val="125000"/>
              </a:lnSpc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33A24-BED1-FFC0-8A92-3D6CE99CA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00"/>
          <a:stretch/>
        </p:blipFill>
        <p:spPr>
          <a:xfrm>
            <a:off x="4719133" y="220124"/>
            <a:ext cx="5749197" cy="165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628CCD-B98B-FF34-CE22-74FAA680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64" y="1916487"/>
            <a:ext cx="4116934" cy="392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9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D93D6E-F700-FB4D-8333-A087C39ACBA6}"/>
              </a:ext>
            </a:extLst>
          </p:cNvPr>
          <p:cNvSpPr txBox="1"/>
          <p:nvPr/>
        </p:nvSpPr>
        <p:spPr>
          <a:xfrm>
            <a:off x="584026" y="2898085"/>
            <a:ext cx="110401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300" dirty="0">
                <a:solidFill>
                  <a:srgbClr val="FB6400"/>
                </a:solidFill>
                <a:latin typeface="FjallaOne" panose="02000506040000020004" pitchFamily="2" charset="77"/>
              </a:rPr>
              <a:t>Convolution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940678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CB0381F-B882-66F1-2026-C9F1CE2A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71" y="1494862"/>
            <a:ext cx="7821984" cy="4301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AF809-F3D6-3D89-CB6B-23F087D4CC14}"/>
              </a:ext>
            </a:extLst>
          </p:cNvPr>
          <p:cNvSpPr txBox="1"/>
          <p:nvPr/>
        </p:nvSpPr>
        <p:spPr>
          <a:xfrm>
            <a:off x="876822" y="1106433"/>
            <a:ext cx="10734805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With gradient descent, we can achieve the same result.</a:t>
            </a:r>
          </a:p>
          <a:p>
            <a:pPr>
              <a:lnSpc>
                <a:spcPct val="125000"/>
              </a:lnSpc>
            </a:pPr>
            <a:endParaRPr lang="en-US" dirty="0">
              <a:latin typeface="Gotham Narrow Book" pitchFamily="2" charset="0"/>
            </a:endParaRPr>
          </a:p>
          <a:p>
            <a:pPr>
              <a:lnSpc>
                <a:spcPct val="125000"/>
              </a:lnSpc>
            </a:pPr>
            <a:endParaRPr lang="en-US" dirty="0">
              <a:latin typeface="Gotham Narrow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77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41800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AF809-F3D6-3D89-CB6B-23F087D4CC14}"/>
              </a:ext>
            </a:extLst>
          </p:cNvPr>
          <p:cNvSpPr txBox="1"/>
          <p:nvPr/>
        </p:nvSpPr>
        <p:spPr>
          <a:xfrm>
            <a:off x="876822" y="1115395"/>
            <a:ext cx="10734805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Code snippet and results:</a:t>
            </a:r>
          </a:p>
          <a:p>
            <a:pPr>
              <a:lnSpc>
                <a:spcPct val="125000"/>
              </a:lnSpc>
            </a:pPr>
            <a:endParaRPr lang="en-US" dirty="0">
              <a:latin typeface="Gotham Narrow Book" pitchFamily="2" charset="0"/>
            </a:endParaRPr>
          </a:p>
          <a:p>
            <a:pPr>
              <a:lnSpc>
                <a:spcPct val="125000"/>
              </a:lnSpc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F5A75-00EA-74B9-F4B7-F3CD6F86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1" y="1535668"/>
            <a:ext cx="3661982" cy="4320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8B413-663A-9C1A-923E-56D172DD3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57" y="103528"/>
            <a:ext cx="6655141" cy="495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6BDFBB-53A6-5F90-D85A-C7A087AD82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7087486" y="598853"/>
            <a:ext cx="2653683" cy="21029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363C05-8F37-250B-005D-876E4FFAC3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>
            <a:off x="7087486" y="3686733"/>
            <a:ext cx="2653683" cy="21029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9D2C58-7B72-EE2A-026E-6EA68F022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756" y="3135443"/>
            <a:ext cx="6655142" cy="4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47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41800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AF809-F3D6-3D89-CB6B-23F087D4CC14}"/>
              </a:ext>
            </a:extLst>
          </p:cNvPr>
          <p:cNvSpPr txBox="1"/>
          <p:nvPr/>
        </p:nvSpPr>
        <p:spPr>
          <a:xfrm>
            <a:off x="876822" y="1115395"/>
            <a:ext cx="10734805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Code snippet and results:</a:t>
            </a:r>
          </a:p>
          <a:p>
            <a:pPr>
              <a:lnSpc>
                <a:spcPct val="125000"/>
              </a:lnSpc>
            </a:pPr>
            <a:endParaRPr lang="en-US" dirty="0">
              <a:latin typeface="Gotham Narrow Book" pitchFamily="2" charset="0"/>
            </a:endParaRPr>
          </a:p>
          <a:p>
            <a:pPr>
              <a:lnSpc>
                <a:spcPct val="125000"/>
              </a:lnSpc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F5A75-00EA-74B9-F4B7-F3CD6F86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1" y="1535668"/>
            <a:ext cx="3661982" cy="4320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8B413-663A-9C1A-923E-56D172DD3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57" y="103528"/>
            <a:ext cx="6655141" cy="495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6BDFBB-53A6-5F90-D85A-C7A087AD82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7087486" y="598853"/>
            <a:ext cx="2653683" cy="21029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363C05-8F37-250B-005D-876E4FFAC3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>
            <a:off x="7087486" y="3686733"/>
            <a:ext cx="2653683" cy="21029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9D2C58-7B72-EE2A-026E-6EA68F022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756" y="3135443"/>
            <a:ext cx="6655142" cy="4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95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074894-0E99-894A-9B1A-0D7C79F5F6D7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Discussion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E297CD-5450-7441-A033-60CDC02876B0}"/>
              </a:ext>
            </a:extLst>
          </p:cNvPr>
          <p:cNvSpPr txBox="1"/>
          <p:nvPr/>
        </p:nvSpPr>
        <p:spPr>
          <a:xfrm>
            <a:off x="876822" y="1115395"/>
            <a:ext cx="9704092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Despite the promising performance of gradient descent for optimization, it is unlikely that it can be used for constrained optimization due to: 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The initial weights that we initialized may be </a:t>
            </a:r>
            <a:r>
              <a:rPr lang="en-US" b="1" u="sng" dirty="0">
                <a:latin typeface="Gotham Narrow Book" pitchFamily="2" charset="0"/>
              </a:rPr>
              <a:t>out of the feasible region</a:t>
            </a:r>
            <a:r>
              <a:rPr lang="en-US" dirty="0">
                <a:latin typeface="Gotham Narrow Book" pitchFamily="2" charset="0"/>
              </a:rPr>
              <a:t>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latin typeface="Gotham Narrow Book" pitchFamily="2" charset="0"/>
              </a:rPr>
              <a:t>Step-size selection</a:t>
            </a:r>
            <a:r>
              <a:rPr lang="en-US" dirty="0">
                <a:latin typeface="Gotham Narrow Book" pitchFamily="2" charset="0"/>
              </a:rPr>
              <a:t>. </a:t>
            </a:r>
          </a:p>
          <a:p>
            <a:pPr marL="1200150" lvl="2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Going back to the wire bonding example, the step size for the first factor (wire length) is different than that of die height.</a:t>
            </a:r>
          </a:p>
          <a:p>
            <a:pPr marL="1200150" lvl="2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When we selected these step sizes to be the same, our results were not optimal.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The objective function </a:t>
            </a:r>
            <a:r>
              <a:rPr lang="en-US" b="1" u="sng" dirty="0">
                <a:latin typeface="Gotham Narrow Book" pitchFamily="2" charset="0"/>
              </a:rPr>
              <a:t>may not be differentiable</a:t>
            </a:r>
            <a:r>
              <a:rPr lang="en-US" dirty="0">
                <a:latin typeface="Gotham Narrow Book" pitchFamily="2" charset="0"/>
              </a:rPr>
              <a:t>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29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2F23E-7385-2D0C-1533-4D0DCDC86E6E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Discussion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A6ACE7-ECE5-BC81-6E4A-8684BA811D83}"/>
                  </a:ext>
                </a:extLst>
              </p:cNvPr>
              <p:cNvSpPr txBox="1"/>
              <p:nvPr/>
            </p:nvSpPr>
            <p:spPr>
              <a:xfrm>
                <a:off x="811508" y="1115395"/>
                <a:ext cx="5219178" cy="42567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Consider the following linear programming problem: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b="0" dirty="0">
                  <a:latin typeface="Gotham Narrow Book" pitchFamily="2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dirty="0" err="1">
                    <a:latin typeface="Gotham Narrow Book" pitchFamily="2" charset="0"/>
                  </a:rPr>
                  <a:t>s.t.</a:t>
                </a:r>
                <a:endParaRPr lang="en-US" dirty="0">
                  <a:latin typeface="Gotham Narrow Book" pitchFamily="2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≤100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≤80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Gotham Narrow Book" pitchFamily="2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endParaRPr lang="en-US" dirty="0">
                  <a:latin typeface="Gotham Narrow Book" pitchFamily="2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endParaRPr lang="en-US" dirty="0">
                  <a:latin typeface="Gotham Narrow Book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A6ACE7-ECE5-BC81-6E4A-8684BA811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08" y="1115395"/>
                <a:ext cx="5219178" cy="4256705"/>
              </a:xfrm>
              <a:prstGeom prst="rect">
                <a:avLst/>
              </a:prstGeom>
              <a:blipFill>
                <a:blip r:embed="rId2"/>
                <a:stretch>
                  <a:fillRect l="-935" t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0C480FF-FD9C-EDBF-B59F-FE9683F3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686" y="1485900"/>
            <a:ext cx="5903692" cy="3521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6F0997-9D26-C9EA-EA4B-CB441DF75166}"/>
              </a:ext>
            </a:extLst>
          </p:cNvPr>
          <p:cNvSpPr txBox="1"/>
          <p:nvPr/>
        </p:nvSpPr>
        <p:spPr>
          <a:xfrm>
            <a:off x="8686800" y="2269067"/>
            <a:ext cx="18015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unfeasible region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61238-7118-3AC7-920D-2D9E8A5DD61D}"/>
              </a:ext>
            </a:extLst>
          </p:cNvPr>
          <p:cNvSpPr txBox="1"/>
          <p:nvPr/>
        </p:nvSpPr>
        <p:spPr>
          <a:xfrm>
            <a:off x="6536267" y="4279900"/>
            <a:ext cx="15592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feasible region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9A0384-9EE4-CB41-BA8F-30A59507DBDC}"/>
              </a:ext>
            </a:extLst>
          </p:cNvPr>
          <p:cNvSpPr/>
          <p:nvPr/>
        </p:nvSpPr>
        <p:spPr>
          <a:xfrm>
            <a:off x="6282047" y="2689761"/>
            <a:ext cx="77189" cy="831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B2F298-A67D-FD21-6643-3D0525BB15F1}"/>
              </a:ext>
            </a:extLst>
          </p:cNvPr>
          <p:cNvSpPr/>
          <p:nvPr/>
        </p:nvSpPr>
        <p:spPr>
          <a:xfrm>
            <a:off x="7361547" y="3202183"/>
            <a:ext cx="77189" cy="831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B0E7E8-3D97-1F3C-AB89-9D1B7675A1A9}"/>
              </a:ext>
            </a:extLst>
          </p:cNvPr>
          <p:cNvSpPr/>
          <p:nvPr/>
        </p:nvSpPr>
        <p:spPr>
          <a:xfrm>
            <a:off x="9027787" y="4756663"/>
            <a:ext cx="77189" cy="831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62ADFD-E7D1-FD37-C574-B92D2492877B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6347932" y="2760714"/>
            <a:ext cx="1047129" cy="2037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338CE4-17F6-E336-5004-B86B72AEE58D}"/>
                  </a:ext>
                </a:extLst>
              </p:cNvPr>
              <p:cNvSpPr txBox="1"/>
              <p:nvPr/>
            </p:nvSpPr>
            <p:spPr>
              <a:xfrm>
                <a:off x="6354628" y="884802"/>
                <a:ext cx="5672963" cy="4898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translating across the feasible region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338CE4-17F6-E336-5004-B86B72AEE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628" y="884802"/>
                <a:ext cx="5672963" cy="489814"/>
              </a:xfrm>
              <a:prstGeom prst="rect">
                <a:avLst/>
              </a:prstGeom>
              <a:blipFill>
                <a:blip r:embed="rId4"/>
                <a:stretch>
                  <a:fillRect l="-750" b="-609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E6571B-3315-5FB4-8C29-4386863BAD6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624320" y="1374616"/>
            <a:ext cx="2566790" cy="1827567"/>
          </a:xfrm>
          <a:prstGeom prst="straightConnector1">
            <a:avLst/>
          </a:prstGeom>
          <a:ln w="12700">
            <a:solidFill>
              <a:srgbClr val="FB6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5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Architecture</a:t>
            </a:r>
          </a:p>
        </p:txBody>
      </p:sp>
      <p:pic>
        <p:nvPicPr>
          <p:cNvPr id="4" name="Picture 2" descr="An overview of VGG16 and NiN models | by Khuyen Le | MLearning.ai | Medium">
            <a:extLst>
              <a:ext uri="{FF2B5EF4-FFF2-40B4-BE49-F238E27FC236}">
                <a16:creationId xmlns:a16="http://schemas.microsoft.com/office/drawing/2014/main" id="{0F5C7299-0E51-637D-0A10-2F9970A61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606" y="769451"/>
            <a:ext cx="6101340" cy="388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E58D0-E20E-D5CA-6EA1-CAD05F957410}"/>
              </a:ext>
            </a:extLst>
          </p:cNvPr>
          <p:cNvSpPr txBox="1"/>
          <p:nvPr/>
        </p:nvSpPr>
        <p:spPr>
          <a:xfrm>
            <a:off x="876822" y="1115395"/>
            <a:ext cx="5219178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Consider the architecture of VGG16, one of the basic CNN architectures, it has the following fundamental layers.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Convolution layer.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Pooling layer.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Fully connected layer.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C4F96A-CF57-2FE1-0370-4623E6586D8A}"/>
              </a:ext>
            </a:extLst>
          </p:cNvPr>
          <p:cNvSpPr txBox="1"/>
          <p:nvPr/>
        </p:nvSpPr>
        <p:spPr>
          <a:xfrm>
            <a:off x="7483475" y="4654166"/>
            <a:ext cx="266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 of the VGG16</a:t>
            </a:r>
          </a:p>
        </p:txBody>
      </p:sp>
    </p:spTree>
    <p:extLst>
      <p:ext uri="{BB962C8B-B14F-4D97-AF65-F5344CB8AC3E}">
        <p14:creationId xmlns:p14="http://schemas.microsoft.com/office/powerpoint/2010/main" val="200843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Convolution Layer</a:t>
            </a:r>
          </a:p>
        </p:txBody>
      </p:sp>
      <p:pic>
        <p:nvPicPr>
          <p:cNvPr id="3" name="Picture 2" descr="An intuitive guide to Convolutional Neural Networks">
            <a:extLst>
              <a:ext uri="{FF2B5EF4-FFF2-40B4-BE49-F238E27FC236}">
                <a16:creationId xmlns:a16="http://schemas.microsoft.com/office/drawing/2014/main" id="{CB6FCCCE-FBF9-31D9-25B8-103F22B1F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410" y="2954172"/>
            <a:ext cx="2921221" cy="332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ample of a Filter Applied to a Two-Dimensional Input to Create a Filter Map">
            <a:extLst>
              <a:ext uri="{FF2B5EF4-FFF2-40B4-BE49-F238E27FC236}">
                <a16:creationId xmlns:a16="http://schemas.microsoft.com/office/drawing/2014/main" id="{63A9A0B2-76D0-5E70-0BCD-8E9136135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468" y="2758087"/>
            <a:ext cx="3819710" cy="381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FF733-E084-6853-F8C7-07BD3594FCDE}"/>
              </a:ext>
            </a:extLst>
          </p:cNvPr>
          <p:cNvSpPr txBox="1"/>
          <p:nvPr/>
        </p:nvSpPr>
        <p:spPr>
          <a:xfrm>
            <a:off x="876822" y="1115395"/>
            <a:ext cx="10907274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Operating principles of the convolution layer (assuming that there is padding):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First, the convolution operation between the input and the filter is executed. The result is a feature map.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Next, each element of the feature map is subjected to the activation function. The result is an activation map.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8EFFF-548B-D298-83D4-F978C39B7C01}"/>
              </a:ext>
            </a:extLst>
          </p:cNvPr>
          <p:cNvSpPr txBox="1"/>
          <p:nvPr/>
        </p:nvSpPr>
        <p:spPr>
          <a:xfrm>
            <a:off x="2143924" y="6131651"/>
            <a:ext cx="337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the output feature map is created from the input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DDEBE1-DEDB-0605-75B1-F0DC8BC039E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3924" y="5140628"/>
            <a:ext cx="1032725" cy="4229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C2C746-B8AF-C8C4-E25F-3C39FEFD2770}"/>
              </a:ext>
            </a:extLst>
          </p:cNvPr>
          <p:cNvSpPr txBox="1"/>
          <p:nvPr/>
        </p:nvSpPr>
        <p:spPr>
          <a:xfrm>
            <a:off x="407904" y="4263465"/>
            <a:ext cx="1736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apply padding so that the input dimension and the output are the same</a:t>
            </a:r>
          </a:p>
        </p:txBody>
      </p:sp>
    </p:spTree>
    <p:extLst>
      <p:ext uri="{BB962C8B-B14F-4D97-AF65-F5344CB8AC3E}">
        <p14:creationId xmlns:p14="http://schemas.microsoft.com/office/powerpoint/2010/main" val="141671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729218-F0FF-30B7-14D5-971461A701CB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63666A"/>
                </a:solidFill>
                <a:latin typeface="Gotham Narrow Bold" pitchFamily="2" charset="0"/>
              </a:rPr>
              <a:t>Convolution Layer (cont.)</a:t>
            </a:r>
            <a:endParaRPr lang="en-US" sz="2400" b="1" dirty="0">
              <a:solidFill>
                <a:srgbClr val="63666A"/>
              </a:solidFill>
              <a:latin typeface="Gotham Narrow Bold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F08FE-B668-A8E5-ACE2-C0243558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1074245"/>
            <a:ext cx="3776442" cy="1869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AC5C2-EB1D-C9B8-F108-F9D89AEBA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177" y="1074245"/>
            <a:ext cx="3146945" cy="1869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9F50F7-5B52-3577-4982-12A8F3F25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898" y="1074245"/>
            <a:ext cx="3146945" cy="1869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959D8E-A6D2-BE40-E197-CE0DB142D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255" y="3636953"/>
            <a:ext cx="9525490" cy="27433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E4DD2-2C4A-6BE5-9A95-E8FAFF1FED74}"/>
              </a:ext>
            </a:extLst>
          </p:cNvPr>
          <p:cNvSpPr txBox="1"/>
          <p:nvPr/>
        </p:nvSpPr>
        <p:spPr>
          <a:xfrm>
            <a:off x="2241553" y="29437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51B9A2-93A7-37AF-18CD-F1099BBE3670}"/>
              </a:ext>
            </a:extLst>
          </p:cNvPr>
          <p:cNvSpPr txBox="1"/>
          <p:nvPr/>
        </p:nvSpPr>
        <p:spPr>
          <a:xfrm>
            <a:off x="6122649" y="28517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93C83B-42FB-2A23-CA08-95DFBCCE4DFB}"/>
              </a:ext>
            </a:extLst>
          </p:cNvPr>
          <p:cNvSpPr txBox="1"/>
          <p:nvPr/>
        </p:nvSpPr>
        <p:spPr>
          <a:xfrm>
            <a:off x="10014965" y="28517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14320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Convolution Layer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FF733-E084-6853-F8C7-07BD3594FCDE}"/>
              </a:ext>
            </a:extLst>
          </p:cNvPr>
          <p:cNvSpPr txBox="1"/>
          <p:nvPr/>
        </p:nvSpPr>
        <p:spPr>
          <a:xfrm>
            <a:off x="876821" y="1115395"/>
            <a:ext cx="10734805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How the convolutional layer is realized using memristor crossbar array: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A compact memristor crossbar as a set of sliding windows that slide over input feature maps in turn to obtain the output feature map.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A5B01-9137-E043-45D1-401385E8E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52" y="2188520"/>
            <a:ext cx="5869095" cy="437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BFF3C5-8DDC-06EA-492B-9947990970B8}"/>
              </a:ext>
            </a:extLst>
          </p:cNvPr>
          <p:cNvSpPr txBox="1"/>
          <p:nvPr/>
        </p:nvSpPr>
        <p:spPr>
          <a:xfrm>
            <a:off x="629820" y="6462963"/>
            <a:ext cx="337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Yao et al. (Nature 2020)</a:t>
            </a:r>
          </a:p>
        </p:txBody>
      </p:sp>
    </p:spTree>
    <p:extLst>
      <p:ext uri="{BB962C8B-B14F-4D97-AF65-F5344CB8AC3E}">
        <p14:creationId xmlns:p14="http://schemas.microsoft.com/office/powerpoint/2010/main" val="390280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6CC5E2-CA09-3E67-D3EE-F7240A71E737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Convolution Layer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1EE173-3612-9582-50C7-76F1EF78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281" y="0"/>
            <a:ext cx="3348219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A9E19B-2779-578C-B284-2E5085E98DC9}"/>
                  </a:ext>
                </a:extLst>
              </p:cNvPr>
              <p:cNvSpPr txBox="1"/>
              <p:nvPr/>
            </p:nvSpPr>
            <p:spPr>
              <a:xfrm>
                <a:off x="876821" y="1115395"/>
                <a:ext cx="6120879" cy="42567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How the convolutional layer is realized using memristor crossbar array:</a:t>
                </a:r>
              </a:p>
              <a:p>
                <a:pPr marL="742950" lvl="1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Each column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latin typeface="Gotham Narrow Book" pitchFamily="2" charset="0"/>
                  </a:rPr>
                  <a:t> convolution kernels, and the number of columns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Gotham Narrow Book" pitchFamily="2" charset="0"/>
                  </a:rPr>
                  <a:t> is the same as the number of output channels.</a:t>
                </a:r>
              </a:p>
              <a:p>
                <a:pPr marL="742950" lvl="1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endParaRPr lang="en-US" dirty="0">
                  <a:latin typeface="Gotham Narrow Book" pitchFamily="2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endParaRPr lang="en-US" dirty="0">
                  <a:latin typeface="Gotham Narrow Book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A9E19B-2779-578C-B284-2E5085E98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1" y="1115395"/>
                <a:ext cx="6120879" cy="4256705"/>
              </a:xfrm>
              <a:prstGeom prst="rect">
                <a:avLst/>
              </a:prstGeom>
              <a:blipFill>
                <a:blip r:embed="rId3"/>
                <a:stretch>
                  <a:fillRect l="-697" t="-143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31E52A0-9ACA-7ABA-8FAB-FF3839B008C2}"/>
              </a:ext>
            </a:extLst>
          </p:cNvPr>
          <p:cNvSpPr txBox="1"/>
          <p:nvPr/>
        </p:nvSpPr>
        <p:spPr>
          <a:xfrm>
            <a:off x="6157356" y="6458715"/>
            <a:ext cx="370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Liu &amp; Zeng (Springer 2021)</a:t>
            </a:r>
          </a:p>
        </p:txBody>
      </p:sp>
    </p:spTree>
    <p:extLst>
      <p:ext uri="{BB962C8B-B14F-4D97-AF65-F5344CB8AC3E}">
        <p14:creationId xmlns:p14="http://schemas.microsoft.com/office/powerpoint/2010/main" val="130140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Pooling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EFF733-E084-6853-F8C7-07BD3594FCDE}"/>
                  </a:ext>
                </a:extLst>
              </p:cNvPr>
              <p:cNvSpPr txBox="1"/>
              <p:nvPr/>
            </p:nvSpPr>
            <p:spPr>
              <a:xfrm>
                <a:off x="876821" y="1115395"/>
                <a:ext cx="5219179" cy="42567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Operating principles of the pooling layer (assuming that the pooling operation is averaging):</a:t>
                </a:r>
              </a:p>
              <a:p>
                <a:pPr marL="742950" lvl="1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The convolution operation between the input and the filter is executed. The result is a feature map.</a:t>
                </a:r>
              </a:p>
              <a:p>
                <a:pPr marL="742950" lvl="1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The main difference between the convolution layer and the pooling layer lies on their weights.</a:t>
                </a:r>
              </a:p>
              <a:p>
                <a:pPr marL="742950" lvl="1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Formulation:</a:t>
                </a:r>
              </a:p>
              <a:p>
                <a:pPr lvl="1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Gotham Narrow Book" pitchFamily="2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endParaRPr lang="en-US" dirty="0">
                  <a:latin typeface="Gotham Narrow Book" pitchFamily="2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endParaRPr lang="en-US" dirty="0">
                  <a:latin typeface="Gotham Narrow Book" pitchFamily="2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endParaRPr lang="en-US" dirty="0">
                  <a:latin typeface="Gotham Narrow Book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EFF733-E084-6853-F8C7-07BD3594F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1" y="1115395"/>
                <a:ext cx="5219179" cy="4256705"/>
              </a:xfrm>
              <a:prstGeom prst="rect">
                <a:avLst/>
              </a:prstGeom>
              <a:blipFill>
                <a:blip r:embed="rId2"/>
                <a:stretch>
                  <a:fillRect l="-818" t="-143" r="-1285" b="-5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[AI] CNN(Convolutional Neural Network) 개념정리">
            <a:extLst>
              <a:ext uri="{FF2B5EF4-FFF2-40B4-BE49-F238E27FC236}">
                <a16:creationId xmlns:a16="http://schemas.microsoft.com/office/drawing/2014/main" id="{C851CA1A-5A5A-AEDA-B8A7-61C9EE39D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27" y="1358982"/>
            <a:ext cx="5207647" cy="232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8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Pooling Layer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EFF733-E084-6853-F8C7-07BD3594FCDE}"/>
                  </a:ext>
                </a:extLst>
              </p:cNvPr>
              <p:cNvSpPr txBox="1"/>
              <p:nvPr/>
            </p:nvSpPr>
            <p:spPr>
              <a:xfrm>
                <a:off x="876821" y="1115395"/>
                <a:ext cx="6139929" cy="42567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How the pooling layer is realized using memristor crossbar array:</a:t>
                </a:r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All memristors have resistance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 represents the resistance of the 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latin typeface="Gotham Narrow Book" pitchFamily="2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The output voltage of each column is:</a:t>
                </a:r>
                <a:br>
                  <a:rPr lang="en-US" dirty="0">
                    <a:latin typeface="Gotham Narrow Book" pitchFamily="2" charset="0"/>
                  </a:rPr>
                </a:br>
                <a:r>
                  <a:rPr lang="en-US" dirty="0">
                    <a:latin typeface="Gotham Narrow Book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nary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Gotham Narrow Book" pitchFamily="2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1, 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Gotham Narrow Book" pitchFamily="2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endParaRPr lang="en-US" dirty="0">
                  <a:latin typeface="Gotham Narrow Book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EFF733-E084-6853-F8C7-07BD3594F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1" y="1115395"/>
                <a:ext cx="6139929" cy="4256705"/>
              </a:xfrm>
              <a:prstGeom prst="rect">
                <a:avLst/>
              </a:prstGeom>
              <a:blipFill>
                <a:blip r:embed="rId2"/>
                <a:stretch>
                  <a:fillRect l="-695" t="-143" r="-1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34DFEC7-9455-E426-28B3-F4D77BC15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1" y="1000284"/>
            <a:ext cx="4405442" cy="42567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7F7B4C-92EF-0315-3EDC-6AB833C5BA57}"/>
              </a:ext>
            </a:extLst>
          </p:cNvPr>
          <p:cNvSpPr txBox="1"/>
          <p:nvPr/>
        </p:nvSpPr>
        <p:spPr>
          <a:xfrm>
            <a:off x="8482935" y="5372100"/>
            <a:ext cx="370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Liu &amp; Zeng (Springer 2021)</a:t>
            </a:r>
          </a:p>
        </p:txBody>
      </p:sp>
    </p:spTree>
    <p:extLst>
      <p:ext uri="{BB962C8B-B14F-4D97-AF65-F5344CB8AC3E}">
        <p14:creationId xmlns:p14="http://schemas.microsoft.com/office/powerpoint/2010/main" val="63267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 Point Template 2" id="{E7567C99-B98E-8A4B-A530-2F9B1CC5B8CF}" vid="{F10C8240-B11D-874B-8064-C9F59BD846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952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FjallaOne</vt:lpstr>
      <vt:lpstr>Gotham Narrow Bold</vt:lpstr>
      <vt:lpstr>Gotham Narrow 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Classen, Codee S</dc:creator>
  <cp:lastModifiedBy>Quang-Nguyen Vo-Huynh</cp:lastModifiedBy>
  <cp:revision>3</cp:revision>
  <dcterms:created xsi:type="dcterms:W3CDTF">2019-10-03T19:20:41Z</dcterms:created>
  <dcterms:modified xsi:type="dcterms:W3CDTF">2023-10-06T15:46:58Z</dcterms:modified>
</cp:coreProperties>
</file>