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43891200"/>
  <p:notesSz cx="6858000" cy="9144000"/>
  <p:defaultTextStyle>
    <a:defPPr>
      <a:defRPr lang="en-US"/>
    </a:defPPr>
    <a:lvl1pPr marL="0" algn="l" defTabSz="4388720" rtl="0" eaLnBrk="1" latinLnBrk="0" hangingPunct="1">
      <a:defRPr sz="8600" kern="1200">
        <a:solidFill>
          <a:schemeClr val="tx1"/>
        </a:solidFill>
        <a:latin typeface="+mn-lt"/>
        <a:ea typeface="+mn-ea"/>
        <a:cs typeface="+mn-cs"/>
      </a:defRPr>
    </a:lvl1pPr>
    <a:lvl2pPr marL="2194360" algn="l" defTabSz="4388720" rtl="0" eaLnBrk="1" latinLnBrk="0" hangingPunct="1">
      <a:defRPr sz="8600" kern="1200">
        <a:solidFill>
          <a:schemeClr val="tx1"/>
        </a:solidFill>
        <a:latin typeface="+mn-lt"/>
        <a:ea typeface="+mn-ea"/>
        <a:cs typeface="+mn-cs"/>
      </a:defRPr>
    </a:lvl2pPr>
    <a:lvl3pPr marL="4388720" algn="l" defTabSz="4388720" rtl="0" eaLnBrk="1" latinLnBrk="0" hangingPunct="1">
      <a:defRPr sz="8600" kern="1200">
        <a:solidFill>
          <a:schemeClr val="tx1"/>
        </a:solidFill>
        <a:latin typeface="+mn-lt"/>
        <a:ea typeface="+mn-ea"/>
        <a:cs typeface="+mn-cs"/>
      </a:defRPr>
    </a:lvl3pPr>
    <a:lvl4pPr marL="6583080" algn="l" defTabSz="4388720" rtl="0" eaLnBrk="1" latinLnBrk="0" hangingPunct="1">
      <a:defRPr sz="8600" kern="1200">
        <a:solidFill>
          <a:schemeClr val="tx1"/>
        </a:solidFill>
        <a:latin typeface="+mn-lt"/>
        <a:ea typeface="+mn-ea"/>
        <a:cs typeface="+mn-cs"/>
      </a:defRPr>
    </a:lvl4pPr>
    <a:lvl5pPr marL="8777440" algn="l" defTabSz="4388720" rtl="0" eaLnBrk="1" latinLnBrk="0" hangingPunct="1">
      <a:defRPr sz="8600" kern="1200">
        <a:solidFill>
          <a:schemeClr val="tx1"/>
        </a:solidFill>
        <a:latin typeface="+mn-lt"/>
        <a:ea typeface="+mn-ea"/>
        <a:cs typeface="+mn-cs"/>
      </a:defRPr>
    </a:lvl5pPr>
    <a:lvl6pPr marL="10971800" algn="l" defTabSz="4388720" rtl="0" eaLnBrk="1" latinLnBrk="0" hangingPunct="1">
      <a:defRPr sz="8600" kern="1200">
        <a:solidFill>
          <a:schemeClr val="tx1"/>
        </a:solidFill>
        <a:latin typeface="+mn-lt"/>
        <a:ea typeface="+mn-ea"/>
        <a:cs typeface="+mn-cs"/>
      </a:defRPr>
    </a:lvl6pPr>
    <a:lvl7pPr marL="13166160" algn="l" defTabSz="4388720" rtl="0" eaLnBrk="1" latinLnBrk="0" hangingPunct="1">
      <a:defRPr sz="8600" kern="1200">
        <a:solidFill>
          <a:schemeClr val="tx1"/>
        </a:solidFill>
        <a:latin typeface="+mn-lt"/>
        <a:ea typeface="+mn-ea"/>
        <a:cs typeface="+mn-cs"/>
      </a:defRPr>
    </a:lvl7pPr>
    <a:lvl8pPr marL="15360520" algn="l" defTabSz="4388720" rtl="0" eaLnBrk="1" latinLnBrk="0" hangingPunct="1">
      <a:defRPr sz="8600" kern="1200">
        <a:solidFill>
          <a:schemeClr val="tx1"/>
        </a:solidFill>
        <a:latin typeface="+mn-lt"/>
        <a:ea typeface="+mn-ea"/>
        <a:cs typeface="+mn-cs"/>
      </a:defRPr>
    </a:lvl8pPr>
    <a:lvl9pPr marL="17554880" algn="l" defTabSz="43887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A3A5"/>
    <a:srgbClr val="00CC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2" autoAdjust="0"/>
    <p:restoredTop sz="94764" autoAdjust="0"/>
  </p:normalViewPr>
  <p:slideViewPr>
    <p:cSldViewPr>
      <p:cViewPr varScale="1">
        <p:scale>
          <a:sx n="25" d="100"/>
          <a:sy n="25" d="100"/>
        </p:scale>
        <p:origin x="2728" y="160"/>
      </p:cViewPr>
      <p:guideLst>
        <p:guide orient="horz" pos="13824"/>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g-Nguyen" userId="6a1b2bcfbbb34c0c" providerId="LiveId" clId="{B9077FCD-98FB-462B-ADFF-BE1222CDDACD}"/>
    <pc:docChg chg="undo custSel modSld">
      <pc:chgData name="Quang-Nguyen" userId="6a1b2bcfbbb34c0c" providerId="LiveId" clId="{B9077FCD-98FB-462B-ADFF-BE1222CDDACD}" dt="2023-05-30T04:39:05.268" v="3859" actId="1035"/>
      <pc:docMkLst>
        <pc:docMk/>
      </pc:docMkLst>
      <pc:sldChg chg="addSp delSp modSp mod">
        <pc:chgData name="Quang-Nguyen" userId="6a1b2bcfbbb34c0c" providerId="LiveId" clId="{B9077FCD-98FB-462B-ADFF-BE1222CDDACD}" dt="2023-05-30T04:39:05.268" v="3859" actId="1035"/>
        <pc:sldMkLst>
          <pc:docMk/>
          <pc:sldMk cId="479732982" sldId="256"/>
        </pc:sldMkLst>
        <pc:spChg chg="mod">
          <ac:chgData name="Quang-Nguyen" userId="6a1b2bcfbbb34c0c" providerId="LiveId" clId="{B9077FCD-98FB-462B-ADFF-BE1222CDDACD}" dt="2023-05-29T11:16:01.813" v="3823" actId="1036"/>
          <ac:spMkLst>
            <pc:docMk/>
            <pc:sldMk cId="479732982" sldId="256"/>
            <ac:spMk id="2" creationId="{00000000-0000-0000-0000-000000000000}"/>
          </ac:spMkLst>
        </pc:spChg>
        <pc:spChg chg="add del mod">
          <ac:chgData name="Quang-Nguyen" userId="6a1b2bcfbbb34c0c" providerId="LiveId" clId="{B9077FCD-98FB-462B-ADFF-BE1222CDDACD}" dt="2023-05-29T10:18:56.989" v="1784" actId="478"/>
          <ac:spMkLst>
            <pc:docMk/>
            <pc:sldMk cId="479732982" sldId="256"/>
            <ac:spMk id="4" creationId="{1C5C7169-20C7-9799-0B8B-E3CAAFB3636E}"/>
          </ac:spMkLst>
        </pc:spChg>
        <pc:spChg chg="del mod">
          <ac:chgData name="Quang-Nguyen" userId="6a1b2bcfbbb34c0c" providerId="LiveId" clId="{B9077FCD-98FB-462B-ADFF-BE1222CDDACD}" dt="2023-05-26T17:50:41.472" v="368" actId="478"/>
          <ac:spMkLst>
            <pc:docMk/>
            <pc:sldMk cId="479732982" sldId="256"/>
            <ac:spMk id="5" creationId="{00000000-0000-0000-0000-000000000000}"/>
          </ac:spMkLst>
        </pc:spChg>
        <pc:spChg chg="add mod">
          <ac:chgData name="Quang-Nguyen" userId="6a1b2bcfbbb34c0c" providerId="LiveId" clId="{B9077FCD-98FB-462B-ADFF-BE1222CDDACD}" dt="2023-05-29T11:16:21.928" v="3829" actId="1035"/>
          <ac:spMkLst>
            <pc:docMk/>
            <pc:sldMk cId="479732982" sldId="256"/>
            <ac:spMk id="5" creationId="{2C495D1C-E0C3-67B8-2589-EADA29C314BD}"/>
          </ac:spMkLst>
        </pc:spChg>
        <pc:spChg chg="add mod">
          <ac:chgData name="Quang-Nguyen" userId="6a1b2bcfbbb34c0c" providerId="LiveId" clId="{B9077FCD-98FB-462B-ADFF-BE1222CDDACD}" dt="2023-05-29T11:16:01.813" v="3823" actId="1036"/>
          <ac:spMkLst>
            <pc:docMk/>
            <pc:sldMk cId="479732982" sldId="256"/>
            <ac:spMk id="7" creationId="{920F5A5C-E88C-1462-153D-4A83937DDA24}"/>
          </ac:spMkLst>
        </pc:spChg>
        <pc:spChg chg="add del mod">
          <ac:chgData name="Quang-Nguyen" userId="6a1b2bcfbbb34c0c" providerId="LiveId" clId="{B9077FCD-98FB-462B-ADFF-BE1222CDDACD}" dt="2023-05-29T09:30:02.567" v="650" actId="478"/>
          <ac:spMkLst>
            <pc:docMk/>
            <pc:sldMk cId="479732982" sldId="256"/>
            <ac:spMk id="7" creationId="{BE5C3575-A9D9-9069-DC88-B9F26AC45185}"/>
          </ac:spMkLst>
        </pc:spChg>
        <pc:spChg chg="add del mod">
          <ac:chgData name="Quang-Nguyen" userId="6a1b2bcfbbb34c0c" providerId="LiveId" clId="{B9077FCD-98FB-462B-ADFF-BE1222CDDACD}" dt="2023-05-29T09:45:28.540" v="1112" actId="478"/>
          <ac:spMkLst>
            <pc:docMk/>
            <pc:sldMk cId="479732982" sldId="256"/>
            <ac:spMk id="8" creationId="{6D257B67-06B2-B29F-CEB5-7C3936D5E80F}"/>
          </ac:spMkLst>
        </pc:spChg>
        <pc:spChg chg="add mod">
          <ac:chgData name="Quang-Nguyen" userId="6a1b2bcfbbb34c0c" providerId="LiveId" clId="{B9077FCD-98FB-462B-ADFF-BE1222CDDACD}" dt="2023-05-29T11:16:33.041" v="3831" actId="1035"/>
          <ac:spMkLst>
            <pc:docMk/>
            <pc:sldMk cId="479732982" sldId="256"/>
            <ac:spMk id="8" creationId="{D57B5F8F-3B1E-5E0C-8408-4F22D5223948}"/>
          </ac:spMkLst>
        </pc:spChg>
        <pc:spChg chg="add mod ord">
          <ac:chgData name="Quang-Nguyen" userId="6a1b2bcfbbb34c0c" providerId="LiveId" clId="{B9077FCD-98FB-462B-ADFF-BE1222CDDACD}" dt="2023-05-29T11:15:32.136" v="3817" actId="1036"/>
          <ac:spMkLst>
            <pc:docMk/>
            <pc:sldMk cId="479732982" sldId="256"/>
            <ac:spMk id="9" creationId="{A1997B0C-F55C-B8E6-6BE6-5DFBC5325F56}"/>
          </ac:spMkLst>
        </pc:spChg>
        <pc:spChg chg="add mod">
          <ac:chgData name="Quang-Nguyen" userId="6a1b2bcfbbb34c0c" providerId="LiveId" clId="{B9077FCD-98FB-462B-ADFF-BE1222CDDACD}" dt="2023-05-29T11:12:28.749" v="3775" actId="20577"/>
          <ac:spMkLst>
            <pc:docMk/>
            <pc:sldMk cId="479732982" sldId="256"/>
            <ac:spMk id="10" creationId="{C30C8CEA-DAAA-B904-D912-E9072C949913}"/>
          </ac:spMkLst>
        </pc:spChg>
        <pc:spChg chg="add del mod">
          <ac:chgData name="Quang-Nguyen" userId="6a1b2bcfbbb34c0c" providerId="LiveId" clId="{B9077FCD-98FB-462B-ADFF-BE1222CDDACD}" dt="2023-05-29T10:18:59.778" v="1785" actId="478"/>
          <ac:spMkLst>
            <pc:docMk/>
            <pc:sldMk cId="479732982" sldId="256"/>
            <ac:spMk id="11" creationId="{3C3FA80E-B6B3-D15E-1475-9A5A3ADD8D86}"/>
          </ac:spMkLst>
        </pc:spChg>
        <pc:spChg chg="add del mod">
          <ac:chgData name="Quang-Nguyen" userId="6a1b2bcfbbb34c0c" providerId="LiveId" clId="{B9077FCD-98FB-462B-ADFF-BE1222CDDACD}" dt="2023-05-29T10:24:22.508" v="1914" actId="478"/>
          <ac:spMkLst>
            <pc:docMk/>
            <pc:sldMk cId="479732982" sldId="256"/>
            <ac:spMk id="12" creationId="{8D036EBD-B764-5B7E-27A4-072049B75CA0}"/>
          </ac:spMkLst>
        </pc:spChg>
        <pc:spChg chg="add del mod">
          <ac:chgData name="Quang-Nguyen" userId="6a1b2bcfbbb34c0c" providerId="LiveId" clId="{B9077FCD-98FB-462B-ADFF-BE1222CDDACD}" dt="2023-05-29T09:40:54.421" v="902" actId="478"/>
          <ac:spMkLst>
            <pc:docMk/>
            <pc:sldMk cId="479732982" sldId="256"/>
            <ac:spMk id="13" creationId="{1354BCA0-9DCC-C568-E4D7-4880E1BE2B4D}"/>
          </ac:spMkLst>
        </pc:spChg>
        <pc:spChg chg="add mod">
          <ac:chgData name="Quang-Nguyen" userId="6a1b2bcfbbb34c0c" providerId="LiveId" clId="{B9077FCD-98FB-462B-ADFF-BE1222CDDACD}" dt="2023-05-29T11:16:38.881" v="3834" actId="1036"/>
          <ac:spMkLst>
            <pc:docMk/>
            <pc:sldMk cId="479732982" sldId="256"/>
            <ac:spMk id="13" creationId="{9DA537E4-FBA1-7DB7-A741-AC4B159ABF16}"/>
          </ac:spMkLst>
        </pc:spChg>
        <pc:spChg chg="add del mod">
          <ac:chgData name="Quang-Nguyen" userId="6a1b2bcfbbb34c0c" providerId="LiveId" clId="{B9077FCD-98FB-462B-ADFF-BE1222CDDACD}" dt="2023-05-29T11:08:36.615" v="3707" actId="478"/>
          <ac:spMkLst>
            <pc:docMk/>
            <pc:sldMk cId="479732982" sldId="256"/>
            <ac:spMk id="14" creationId="{04640A81-A890-6ED3-56E5-31B8AE379D1E}"/>
          </ac:spMkLst>
        </pc:spChg>
        <pc:spChg chg="add mod">
          <ac:chgData name="Quang-Nguyen" userId="6a1b2bcfbbb34c0c" providerId="LiveId" clId="{B9077FCD-98FB-462B-ADFF-BE1222CDDACD}" dt="2023-05-29T11:16:43.086" v="3835" actId="1035"/>
          <ac:spMkLst>
            <pc:docMk/>
            <pc:sldMk cId="479732982" sldId="256"/>
            <ac:spMk id="15" creationId="{125AB64A-851A-505A-1183-77A808017C91}"/>
          </ac:spMkLst>
        </pc:spChg>
        <pc:spChg chg="add mod">
          <ac:chgData name="Quang-Nguyen" userId="6a1b2bcfbbb34c0c" providerId="LiveId" clId="{B9077FCD-98FB-462B-ADFF-BE1222CDDACD}" dt="2023-05-29T11:16:46.385" v="3836" actId="1035"/>
          <ac:spMkLst>
            <pc:docMk/>
            <pc:sldMk cId="479732982" sldId="256"/>
            <ac:spMk id="17" creationId="{C795C4BF-7228-55FE-E4C0-1A43873E2A42}"/>
          </ac:spMkLst>
        </pc:spChg>
        <pc:spChg chg="add del mod">
          <ac:chgData name="Quang-Nguyen" userId="6a1b2bcfbbb34c0c" providerId="LiveId" clId="{B9077FCD-98FB-462B-ADFF-BE1222CDDACD}" dt="2023-05-29T09:41:01.347" v="907" actId="478"/>
          <ac:spMkLst>
            <pc:docMk/>
            <pc:sldMk cId="479732982" sldId="256"/>
            <ac:spMk id="17" creationId="{F7AFB875-B907-9772-A167-70EF67D9F945}"/>
          </ac:spMkLst>
        </pc:spChg>
        <pc:spChg chg="add mod">
          <ac:chgData name="Quang-Nguyen" userId="6a1b2bcfbbb34c0c" providerId="LiveId" clId="{B9077FCD-98FB-462B-ADFF-BE1222CDDACD}" dt="2023-05-29T11:15:39.858" v="3818" actId="1036"/>
          <ac:spMkLst>
            <pc:docMk/>
            <pc:sldMk cId="479732982" sldId="256"/>
            <ac:spMk id="19" creationId="{96BC8339-E996-0106-8B96-17DD2FC2FF58}"/>
          </ac:spMkLst>
        </pc:spChg>
        <pc:spChg chg="del">
          <ac:chgData name="Quang-Nguyen" userId="6a1b2bcfbbb34c0c" providerId="LiveId" clId="{B9077FCD-98FB-462B-ADFF-BE1222CDDACD}" dt="2023-05-26T17:38:50.008" v="0" actId="478"/>
          <ac:spMkLst>
            <pc:docMk/>
            <pc:sldMk cId="479732982" sldId="256"/>
            <ac:spMk id="20" creationId="{00000000-0000-0000-0000-000000000000}"/>
          </ac:spMkLst>
        </pc:spChg>
        <pc:spChg chg="add mod">
          <ac:chgData name="Quang-Nguyen" userId="6a1b2bcfbbb34c0c" providerId="LiveId" clId="{B9077FCD-98FB-462B-ADFF-BE1222CDDACD}" dt="2023-05-29T10:15:00.905" v="1705" actId="571"/>
          <ac:spMkLst>
            <pc:docMk/>
            <pc:sldMk cId="479732982" sldId="256"/>
            <ac:spMk id="20" creationId="{CFE342D6-ABEA-F399-FC85-BACCA89D62CD}"/>
          </ac:spMkLst>
        </pc:spChg>
        <pc:spChg chg="add del mod">
          <ac:chgData name="Quang-Nguyen" userId="6a1b2bcfbbb34c0c" providerId="LiveId" clId="{B9077FCD-98FB-462B-ADFF-BE1222CDDACD}" dt="2023-05-29T09:46:00.383" v="1303" actId="478"/>
          <ac:spMkLst>
            <pc:docMk/>
            <pc:sldMk cId="479732982" sldId="256"/>
            <ac:spMk id="20" creationId="{D8044665-3E28-B62A-DCC5-89AF252712EC}"/>
          </ac:spMkLst>
        </pc:spChg>
        <pc:spChg chg="add mod">
          <ac:chgData name="Quang-Nguyen" userId="6a1b2bcfbbb34c0c" providerId="LiveId" clId="{B9077FCD-98FB-462B-ADFF-BE1222CDDACD}" dt="2023-05-29T11:15:43.954" v="3819" actId="14100"/>
          <ac:spMkLst>
            <pc:docMk/>
            <pc:sldMk cId="479732982" sldId="256"/>
            <ac:spMk id="21" creationId="{3048A93D-7B89-57EA-6C61-FDE5088B78B6}"/>
          </ac:spMkLst>
        </pc:spChg>
        <pc:spChg chg="add del mod">
          <ac:chgData name="Quang-Nguyen" userId="6a1b2bcfbbb34c0c" providerId="LiveId" clId="{B9077FCD-98FB-462B-ADFF-BE1222CDDACD}" dt="2023-05-29T10:00:40.591" v="1446" actId="478"/>
          <ac:spMkLst>
            <pc:docMk/>
            <pc:sldMk cId="479732982" sldId="256"/>
            <ac:spMk id="22" creationId="{E331C2B0-9535-1BB8-C049-2758FB9B3DA9}"/>
          </ac:spMkLst>
        </pc:spChg>
        <pc:spChg chg="add mod">
          <ac:chgData name="Quang-Nguyen" userId="6a1b2bcfbbb34c0c" providerId="LiveId" clId="{B9077FCD-98FB-462B-ADFF-BE1222CDDACD}" dt="2023-05-29T10:51:13.708" v="2767" actId="1035"/>
          <ac:spMkLst>
            <pc:docMk/>
            <pc:sldMk cId="479732982" sldId="256"/>
            <ac:spMk id="23" creationId="{020449C3-9FEE-AA81-1CB1-7E352AB5AEFC}"/>
          </ac:spMkLst>
        </pc:spChg>
        <pc:spChg chg="mod">
          <ac:chgData name="Quang-Nguyen" userId="6a1b2bcfbbb34c0c" providerId="LiveId" clId="{B9077FCD-98FB-462B-ADFF-BE1222CDDACD}" dt="2023-05-29T11:16:01.813" v="3823" actId="1036"/>
          <ac:spMkLst>
            <pc:docMk/>
            <pc:sldMk cId="479732982" sldId="256"/>
            <ac:spMk id="24" creationId="{00000000-0000-0000-0000-000000000000}"/>
          </ac:spMkLst>
        </pc:spChg>
        <pc:spChg chg="add del mod">
          <ac:chgData name="Quang-Nguyen" userId="6a1b2bcfbbb34c0c" providerId="LiveId" clId="{B9077FCD-98FB-462B-ADFF-BE1222CDDACD}" dt="2023-05-29T09:59:57.150" v="1437" actId="478"/>
          <ac:spMkLst>
            <pc:docMk/>
            <pc:sldMk cId="479732982" sldId="256"/>
            <ac:spMk id="25" creationId="{48054F48-AE3E-6F41-B053-BD6F5BD25535}"/>
          </ac:spMkLst>
        </pc:spChg>
        <pc:spChg chg="add del mod">
          <ac:chgData name="Quang-Nguyen" userId="6a1b2bcfbbb34c0c" providerId="LiveId" clId="{B9077FCD-98FB-462B-ADFF-BE1222CDDACD}" dt="2023-05-29T09:59:59.898" v="1438" actId="478"/>
          <ac:spMkLst>
            <pc:docMk/>
            <pc:sldMk cId="479732982" sldId="256"/>
            <ac:spMk id="26" creationId="{EB9B03D5-47FA-FFC8-0D5F-6D455BD9B48A}"/>
          </ac:spMkLst>
        </pc:spChg>
        <pc:spChg chg="add mod">
          <ac:chgData name="Quang-Nguyen" userId="6a1b2bcfbbb34c0c" providerId="LiveId" clId="{B9077FCD-98FB-462B-ADFF-BE1222CDDACD}" dt="2023-05-29T11:16:59.564" v="3857" actId="20577"/>
          <ac:spMkLst>
            <pc:docMk/>
            <pc:sldMk cId="479732982" sldId="256"/>
            <ac:spMk id="27" creationId="{7F79DDF8-BB96-E3FE-44F0-FFA63627FD73}"/>
          </ac:spMkLst>
        </pc:spChg>
        <pc:spChg chg="add mod">
          <ac:chgData name="Quang-Nguyen" userId="6a1b2bcfbbb34c0c" providerId="LiveId" clId="{B9077FCD-98FB-462B-ADFF-BE1222CDDACD}" dt="2023-05-29T11:14:55.938" v="3815" actId="1035"/>
          <ac:spMkLst>
            <pc:docMk/>
            <pc:sldMk cId="479732982" sldId="256"/>
            <ac:spMk id="28" creationId="{07F02693-0A43-D276-AB95-03CCDEF141B7}"/>
          </ac:spMkLst>
        </pc:spChg>
        <pc:spChg chg="mod">
          <ac:chgData name="Quang-Nguyen" userId="6a1b2bcfbbb34c0c" providerId="LiveId" clId="{B9077FCD-98FB-462B-ADFF-BE1222CDDACD}" dt="2023-05-29T11:15:27.702" v="3816" actId="14100"/>
          <ac:spMkLst>
            <pc:docMk/>
            <pc:sldMk cId="479732982" sldId="256"/>
            <ac:spMk id="29" creationId="{00000000-0000-0000-0000-000000000000}"/>
          </ac:spMkLst>
        </pc:spChg>
        <pc:spChg chg="add mod">
          <ac:chgData name="Quang-Nguyen" userId="6a1b2bcfbbb34c0c" providerId="LiveId" clId="{B9077FCD-98FB-462B-ADFF-BE1222CDDACD}" dt="2023-05-29T11:14:55.938" v="3815" actId="1035"/>
          <ac:spMkLst>
            <pc:docMk/>
            <pc:sldMk cId="479732982" sldId="256"/>
            <ac:spMk id="30" creationId="{AB049590-255F-CD80-30D2-4416BE561801}"/>
          </ac:spMkLst>
        </pc:spChg>
        <pc:spChg chg="add mod">
          <ac:chgData name="Quang-Nguyen" userId="6a1b2bcfbbb34c0c" providerId="LiveId" clId="{B9077FCD-98FB-462B-ADFF-BE1222CDDACD}" dt="2023-05-29T11:14:55.938" v="3815" actId="1035"/>
          <ac:spMkLst>
            <pc:docMk/>
            <pc:sldMk cId="479732982" sldId="256"/>
            <ac:spMk id="31" creationId="{3620EB69-93A4-1D4F-EC7F-330650D64846}"/>
          </ac:spMkLst>
        </pc:spChg>
        <pc:spChg chg="add mod">
          <ac:chgData name="Quang-Nguyen" userId="6a1b2bcfbbb34c0c" providerId="LiveId" clId="{B9077FCD-98FB-462B-ADFF-BE1222CDDACD}" dt="2023-05-29T11:14:55.938" v="3815" actId="1035"/>
          <ac:spMkLst>
            <pc:docMk/>
            <pc:sldMk cId="479732982" sldId="256"/>
            <ac:spMk id="34" creationId="{60ABBE5B-24AD-DDB2-FFEA-DAB85CBD08AD}"/>
          </ac:spMkLst>
        </pc:spChg>
        <pc:spChg chg="add mod">
          <ac:chgData name="Quang-Nguyen" userId="6a1b2bcfbbb34c0c" providerId="LiveId" clId="{B9077FCD-98FB-462B-ADFF-BE1222CDDACD}" dt="2023-05-29T11:14:55.938" v="3815" actId="1035"/>
          <ac:spMkLst>
            <pc:docMk/>
            <pc:sldMk cId="479732982" sldId="256"/>
            <ac:spMk id="35" creationId="{CEA5BBBF-82B9-EA58-7518-79560658DFCE}"/>
          </ac:spMkLst>
        </pc:spChg>
        <pc:spChg chg="add mod">
          <ac:chgData name="Quang-Nguyen" userId="6a1b2bcfbbb34c0c" providerId="LiveId" clId="{B9077FCD-98FB-462B-ADFF-BE1222CDDACD}" dt="2023-05-30T04:39:05.268" v="3859" actId="1035"/>
          <ac:spMkLst>
            <pc:docMk/>
            <pc:sldMk cId="479732982" sldId="256"/>
            <ac:spMk id="41" creationId="{2F62C7CD-C4D0-196D-598E-930246DD16B0}"/>
          </ac:spMkLst>
        </pc:spChg>
        <pc:spChg chg="add mod">
          <ac:chgData name="Quang-Nguyen" userId="6a1b2bcfbbb34c0c" providerId="LiveId" clId="{B9077FCD-98FB-462B-ADFF-BE1222CDDACD}" dt="2023-05-29T11:14:55.938" v="3815" actId="1035"/>
          <ac:spMkLst>
            <pc:docMk/>
            <pc:sldMk cId="479732982" sldId="256"/>
            <ac:spMk id="42" creationId="{D343EDD1-68C6-9C2B-623B-E824454D2CE7}"/>
          </ac:spMkLst>
        </pc:spChg>
        <pc:spChg chg="add del">
          <ac:chgData name="Quang-Nguyen" userId="6a1b2bcfbbb34c0c" providerId="LiveId" clId="{B9077FCD-98FB-462B-ADFF-BE1222CDDACD}" dt="2023-05-29T10:49:35.393" v="2743" actId="22"/>
          <ac:spMkLst>
            <pc:docMk/>
            <pc:sldMk cId="479732982" sldId="256"/>
            <ac:spMk id="45" creationId="{0DA64142-DF81-B188-989E-32FD19D3172A}"/>
          </ac:spMkLst>
        </pc:spChg>
        <pc:spChg chg="add del">
          <ac:chgData name="Quang-Nguyen" userId="6a1b2bcfbbb34c0c" providerId="LiveId" clId="{B9077FCD-98FB-462B-ADFF-BE1222CDDACD}" dt="2023-05-29T10:49:44.961" v="2745" actId="22"/>
          <ac:spMkLst>
            <pc:docMk/>
            <pc:sldMk cId="479732982" sldId="256"/>
            <ac:spMk id="47" creationId="{A7D0E862-169A-4E35-2B27-F84D4F27D0AB}"/>
          </ac:spMkLst>
        </pc:spChg>
        <pc:spChg chg="add mod">
          <ac:chgData name="Quang-Nguyen" userId="6a1b2bcfbbb34c0c" providerId="LiveId" clId="{B9077FCD-98FB-462B-ADFF-BE1222CDDACD}" dt="2023-05-29T11:14:55.938" v="3815" actId="1035"/>
          <ac:spMkLst>
            <pc:docMk/>
            <pc:sldMk cId="479732982" sldId="256"/>
            <ac:spMk id="48" creationId="{C4D47378-5CAF-9FEF-D120-DFD8E150EC31}"/>
          </ac:spMkLst>
        </pc:spChg>
        <pc:spChg chg="add del mod">
          <ac:chgData name="Quang-Nguyen" userId="6a1b2bcfbbb34c0c" providerId="LiveId" clId="{B9077FCD-98FB-462B-ADFF-BE1222CDDACD}" dt="2023-05-29T10:51:56.021" v="2774" actId="478"/>
          <ac:spMkLst>
            <pc:docMk/>
            <pc:sldMk cId="479732982" sldId="256"/>
            <ac:spMk id="49" creationId="{1464C504-F7B7-EDF3-CF85-350053508379}"/>
          </ac:spMkLst>
        </pc:spChg>
        <pc:spChg chg="add mod">
          <ac:chgData name="Quang-Nguyen" userId="6a1b2bcfbbb34c0c" providerId="LiveId" clId="{B9077FCD-98FB-462B-ADFF-BE1222CDDACD}" dt="2023-05-29T11:14:55.938" v="3815" actId="1035"/>
          <ac:spMkLst>
            <pc:docMk/>
            <pc:sldMk cId="479732982" sldId="256"/>
            <ac:spMk id="53" creationId="{11E95EC4-2F5D-0179-1659-EF82007B307C}"/>
          </ac:spMkLst>
        </pc:spChg>
        <pc:spChg chg="add mod">
          <ac:chgData name="Quang-Nguyen" userId="6a1b2bcfbbb34c0c" providerId="LiveId" clId="{B9077FCD-98FB-462B-ADFF-BE1222CDDACD}" dt="2023-05-29T11:15:32.136" v="3817" actId="1036"/>
          <ac:spMkLst>
            <pc:docMk/>
            <pc:sldMk cId="479732982" sldId="256"/>
            <ac:spMk id="55" creationId="{AADB78C2-B040-E37E-FE04-0401442EA93C}"/>
          </ac:spMkLst>
        </pc:spChg>
        <pc:grpChg chg="mod">
          <ac:chgData name="Quang-Nguyen" userId="6a1b2bcfbbb34c0c" providerId="LiveId" clId="{B9077FCD-98FB-462B-ADFF-BE1222CDDACD}" dt="2023-05-29T11:16:01.813" v="3823" actId="1036"/>
          <ac:grpSpMkLst>
            <pc:docMk/>
            <pc:sldMk cId="479732982" sldId="256"/>
            <ac:grpSpMk id="18" creationId="{00000000-0000-0000-0000-000000000000}"/>
          </ac:grpSpMkLst>
        </pc:grpChg>
        <pc:picChg chg="mod">
          <ac:chgData name="Quang-Nguyen" userId="6a1b2bcfbbb34c0c" providerId="LiveId" clId="{B9077FCD-98FB-462B-ADFF-BE1222CDDACD}" dt="2023-05-29T11:16:01.813" v="3823" actId="1036"/>
          <ac:picMkLst>
            <pc:docMk/>
            <pc:sldMk cId="479732982" sldId="256"/>
            <ac:picMk id="3" creationId="{B011CABA-ACF9-C89A-C1C9-7ED007A2A3C7}"/>
          </ac:picMkLst>
        </pc:picChg>
        <pc:picChg chg="mod">
          <ac:chgData name="Quang-Nguyen" userId="6a1b2bcfbbb34c0c" providerId="LiveId" clId="{B9077FCD-98FB-462B-ADFF-BE1222CDDACD}" dt="2023-05-29T11:16:01.813" v="3823" actId="1036"/>
          <ac:picMkLst>
            <pc:docMk/>
            <pc:sldMk cId="479732982" sldId="256"/>
            <ac:picMk id="6" creationId="{481E0A85-A444-76CF-7A84-00D9A77F7284}"/>
          </ac:picMkLst>
        </pc:picChg>
        <pc:picChg chg="mod">
          <ac:chgData name="Quang-Nguyen" userId="6a1b2bcfbbb34c0c" providerId="LiveId" clId="{B9077FCD-98FB-462B-ADFF-BE1222CDDACD}" dt="2023-05-29T11:16:01.813" v="3823" actId="1036"/>
          <ac:picMkLst>
            <pc:docMk/>
            <pc:sldMk cId="479732982" sldId="256"/>
            <ac:picMk id="16" creationId="{00000000-0000-0000-0000-000000000000}"/>
          </ac:picMkLst>
        </pc:picChg>
        <pc:picChg chg="add mod">
          <ac:chgData name="Quang-Nguyen" userId="6a1b2bcfbbb34c0c" providerId="LiveId" clId="{B9077FCD-98FB-462B-ADFF-BE1222CDDACD}" dt="2023-05-29T11:14:55.938" v="3815" actId="1035"/>
          <ac:picMkLst>
            <pc:docMk/>
            <pc:sldMk cId="479732982" sldId="256"/>
            <ac:picMk id="32" creationId="{E09B304A-192A-3EEC-3AED-E608665CE279}"/>
          </ac:picMkLst>
        </pc:picChg>
        <pc:picChg chg="add mod">
          <ac:chgData name="Quang-Nguyen" userId="6a1b2bcfbbb34c0c" providerId="LiveId" clId="{B9077FCD-98FB-462B-ADFF-BE1222CDDACD}" dt="2023-05-29T11:14:55.938" v="3815" actId="1035"/>
          <ac:picMkLst>
            <pc:docMk/>
            <pc:sldMk cId="479732982" sldId="256"/>
            <ac:picMk id="36" creationId="{63594457-5AAD-CC36-8D84-964DEB52F289}"/>
          </ac:picMkLst>
        </pc:picChg>
        <pc:picChg chg="add mod">
          <ac:chgData name="Quang-Nguyen" userId="6a1b2bcfbbb34c0c" providerId="LiveId" clId="{B9077FCD-98FB-462B-ADFF-BE1222CDDACD}" dt="2023-05-29T11:14:55.938" v="3815" actId="1035"/>
          <ac:picMkLst>
            <pc:docMk/>
            <pc:sldMk cId="479732982" sldId="256"/>
            <ac:picMk id="43" creationId="{F416BE29-223B-1361-519B-C184C79DB09F}"/>
          </ac:picMkLst>
        </pc:picChg>
        <pc:picChg chg="add del">
          <ac:chgData name="Quang-Nguyen" userId="6a1b2bcfbbb34c0c" providerId="LiveId" clId="{B9077FCD-98FB-462B-ADFF-BE1222CDDACD}" dt="2023-05-29T11:00:46.937" v="3563"/>
          <ac:picMkLst>
            <pc:docMk/>
            <pc:sldMk cId="479732982" sldId="256"/>
            <ac:picMk id="54" creationId="{CD55DF9F-446A-B7DE-536C-F9C974B25BA3}"/>
          </ac:picMkLst>
        </pc:picChg>
        <pc:picChg chg="mod">
          <ac:chgData name="Quang-Nguyen" userId="6a1b2bcfbbb34c0c" providerId="LiveId" clId="{B9077FCD-98FB-462B-ADFF-BE1222CDDACD}" dt="2023-05-29T11:16:01.813" v="3823" actId="1036"/>
          <ac:picMkLst>
            <pc:docMk/>
            <pc:sldMk cId="479732982" sldId="256"/>
            <ac:picMk id="1026" creationId="{5DF7C667-ED64-D8B9-BC02-206F6AE086DF}"/>
          </ac:picMkLst>
        </pc:picChg>
        <pc:picChg chg="mod">
          <ac:chgData name="Quang-Nguyen" userId="6a1b2bcfbbb34c0c" providerId="LiveId" clId="{B9077FCD-98FB-462B-ADFF-BE1222CDDACD}" dt="2023-05-29T11:16:01.813" v="3823" actId="1036"/>
          <ac:picMkLst>
            <pc:docMk/>
            <pc:sldMk cId="479732982" sldId="256"/>
            <ac:picMk id="1028" creationId="{B35F5C90-8F1D-6ACA-FB07-DBD171939CE4}"/>
          </ac:picMkLst>
        </pc:picChg>
        <pc:picChg chg="mod">
          <ac:chgData name="Quang-Nguyen" userId="6a1b2bcfbbb34c0c" providerId="LiveId" clId="{B9077FCD-98FB-462B-ADFF-BE1222CDDACD}" dt="2023-05-29T11:16:01.813" v="3823" actId="1036"/>
          <ac:picMkLst>
            <pc:docMk/>
            <pc:sldMk cId="479732982" sldId="256"/>
            <ac:picMk id="1030" creationId="{33984AC8-9583-239B-0C48-97546B40E3D3}"/>
          </ac:picMkLst>
        </pc:picChg>
        <pc:cxnChg chg="add mod">
          <ac:chgData name="Quang-Nguyen" userId="6a1b2bcfbbb34c0c" providerId="LiveId" clId="{B9077FCD-98FB-462B-ADFF-BE1222CDDACD}" dt="2023-05-29T10:51:13.708" v="2767" actId="1035"/>
          <ac:cxnSpMkLst>
            <pc:docMk/>
            <pc:sldMk cId="479732982" sldId="256"/>
            <ac:cxnSpMk id="38" creationId="{7FC4D92B-2DA2-1F6F-D1E7-004EB898BD56}"/>
          </ac:cxnSpMkLst>
        </pc:cxnChg>
        <pc:cxnChg chg="add mod">
          <ac:chgData name="Quang-Nguyen" userId="6a1b2bcfbbb34c0c" providerId="LiveId" clId="{B9077FCD-98FB-462B-ADFF-BE1222CDDACD}" dt="2023-05-29T10:37:48.677" v="2358" actId="1038"/>
          <ac:cxnSpMkLst>
            <pc:docMk/>
            <pc:sldMk cId="479732982" sldId="256"/>
            <ac:cxnSpMk id="40" creationId="{7E1AB6D6-C6DA-EF88-E91E-9C0ADC593041}"/>
          </ac:cxnSpMkLst>
        </pc:cxnChg>
        <pc:cxnChg chg="add mod">
          <ac:chgData name="Quang-Nguyen" userId="6a1b2bcfbbb34c0c" providerId="LiveId" clId="{B9077FCD-98FB-462B-ADFF-BE1222CDDACD}" dt="2023-05-29T11:14:55.938" v="3815" actId="1035"/>
          <ac:cxnSpMkLst>
            <pc:docMk/>
            <pc:sldMk cId="479732982" sldId="256"/>
            <ac:cxnSpMk id="50" creationId="{8DC5627B-F9DA-8A80-F1AE-66FE42ACBF30}"/>
          </ac:cxnSpMkLst>
        </pc:cxnChg>
        <pc:cxnChg chg="add mod">
          <ac:chgData name="Quang-Nguyen" userId="6a1b2bcfbbb34c0c" providerId="LiveId" clId="{B9077FCD-98FB-462B-ADFF-BE1222CDDACD}" dt="2023-05-29T11:14:55.938" v="3815" actId="1035"/>
          <ac:cxnSpMkLst>
            <pc:docMk/>
            <pc:sldMk cId="479732982" sldId="256"/>
            <ac:cxnSpMk id="51" creationId="{32D1F0A8-82DF-7256-62EE-7326B91A95A8}"/>
          </ac:cxnSpMkLst>
        </pc:cxnChg>
        <pc:cxnChg chg="add mod">
          <ac:chgData name="Quang-Nguyen" userId="6a1b2bcfbbb34c0c" providerId="LiveId" clId="{B9077FCD-98FB-462B-ADFF-BE1222CDDACD}" dt="2023-05-29T11:14:55.938" v="3815" actId="1035"/>
          <ac:cxnSpMkLst>
            <pc:docMk/>
            <pc:sldMk cId="479732982" sldId="256"/>
            <ac:cxnSpMk id="52" creationId="{1C84F25C-BA7E-879B-AF23-455D6EC83E4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3634724"/>
            <a:ext cx="37307520" cy="9408160"/>
          </a:xfrm>
        </p:spPr>
        <p:txBody>
          <a:bodyPr/>
          <a:lstStyle/>
          <a:p>
            <a:r>
              <a:rPr lang="en-US"/>
              <a:t>Click to edit Master title style</a:t>
            </a:r>
          </a:p>
        </p:txBody>
      </p:sp>
      <p:sp>
        <p:nvSpPr>
          <p:cNvPr id="3" name="Subtitle 2"/>
          <p:cNvSpPr>
            <a:spLocks noGrp="1"/>
          </p:cNvSpPr>
          <p:nvPr>
            <p:ph type="subTitle" idx="1"/>
          </p:nvPr>
        </p:nvSpPr>
        <p:spPr>
          <a:xfrm>
            <a:off x="6583680" y="24871680"/>
            <a:ext cx="30723840" cy="11216640"/>
          </a:xfrm>
        </p:spPr>
        <p:txBody>
          <a:bodyPr/>
          <a:lstStyle>
            <a:lvl1pPr marL="0" indent="0" algn="ctr">
              <a:buNone/>
              <a:defRPr>
                <a:solidFill>
                  <a:schemeClr val="tx1">
                    <a:tint val="75000"/>
                  </a:schemeClr>
                </a:solidFill>
              </a:defRPr>
            </a:lvl1pPr>
            <a:lvl2pPr marL="2194305" indent="0" algn="ctr">
              <a:buNone/>
              <a:defRPr>
                <a:solidFill>
                  <a:schemeClr val="tx1">
                    <a:tint val="75000"/>
                  </a:schemeClr>
                </a:solidFill>
              </a:defRPr>
            </a:lvl2pPr>
            <a:lvl3pPr marL="4388610" indent="0" algn="ctr">
              <a:buNone/>
              <a:defRPr>
                <a:solidFill>
                  <a:schemeClr val="tx1">
                    <a:tint val="75000"/>
                  </a:schemeClr>
                </a:solidFill>
              </a:defRPr>
            </a:lvl3pPr>
            <a:lvl4pPr marL="6582916" indent="0" algn="ctr">
              <a:buNone/>
              <a:defRPr>
                <a:solidFill>
                  <a:schemeClr val="tx1">
                    <a:tint val="75000"/>
                  </a:schemeClr>
                </a:solidFill>
              </a:defRPr>
            </a:lvl4pPr>
            <a:lvl5pPr marL="8777221" indent="0" algn="ctr">
              <a:buNone/>
              <a:defRPr>
                <a:solidFill>
                  <a:schemeClr val="tx1">
                    <a:tint val="75000"/>
                  </a:schemeClr>
                </a:solidFill>
              </a:defRPr>
            </a:lvl5pPr>
            <a:lvl6pPr marL="10971526" indent="0" algn="ctr">
              <a:buNone/>
              <a:defRPr>
                <a:solidFill>
                  <a:schemeClr val="tx1">
                    <a:tint val="75000"/>
                  </a:schemeClr>
                </a:solidFill>
              </a:defRPr>
            </a:lvl6pPr>
            <a:lvl7pPr marL="13165831" indent="0" algn="ctr">
              <a:buNone/>
              <a:defRPr>
                <a:solidFill>
                  <a:schemeClr val="tx1">
                    <a:tint val="75000"/>
                  </a:schemeClr>
                </a:solidFill>
              </a:defRPr>
            </a:lvl7pPr>
            <a:lvl8pPr marL="15360136" indent="0" algn="ctr">
              <a:buNone/>
              <a:defRPr>
                <a:solidFill>
                  <a:schemeClr val="tx1">
                    <a:tint val="75000"/>
                  </a:schemeClr>
                </a:solidFill>
              </a:defRPr>
            </a:lvl8pPr>
            <a:lvl9pPr marL="1755444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7B14B2-29F8-49BA-81A3-89EC41C11E22}"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413753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142646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757687"/>
            <a:ext cx="987552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757687"/>
            <a:ext cx="2889504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19764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213395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8204164"/>
            <a:ext cx="37307520" cy="8717280"/>
          </a:xfrm>
        </p:spPr>
        <p:txBody>
          <a:bodyPr anchor="t"/>
          <a:lstStyle>
            <a:lvl1pPr algn="l">
              <a:defRPr sz="19199" b="1" cap="all"/>
            </a:lvl1pPr>
          </a:lstStyle>
          <a:p>
            <a:r>
              <a:rPr lang="en-US"/>
              <a:t>Click to edit Master title style</a:t>
            </a:r>
          </a:p>
        </p:txBody>
      </p:sp>
      <p:sp>
        <p:nvSpPr>
          <p:cNvPr id="3" name="Text Placeholder 2"/>
          <p:cNvSpPr>
            <a:spLocks noGrp="1"/>
          </p:cNvSpPr>
          <p:nvPr>
            <p:ph type="body" idx="1"/>
          </p:nvPr>
        </p:nvSpPr>
        <p:spPr>
          <a:xfrm>
            <a:off x="3467102" y="18602968"/>
            <a:ext cx="37307520" cy="9601197"/>
          </a:xfrm>
        </p:spPr>
        <p:txBody>
          <a:bodyPr anchor="b"/>
          <a:lstStyle>
            <a:lvl1pPr marL="0" indent="0">
              <a:buNone/>
              <a:defRPr sz="9600">
                <a:solidFill>
                  <a:schemeClr val="tx1">
                    <a:tint val="75000"/>
                  </a:schemeClr>
                </a:solidFill>
              </a:defRPr>
            </a:lvl1pPr>
            <a:lvl2pPr marL="2194305" indent="0">
              <a:buNone/>
              <a:defRPr sz="8600">
                <a:solidFill>
                  <a:schemeClr val="tx1">
                    <a:tint val="75000"/>
                  </a:schemeClr>
                </a:solidFill>
              </a:defRPr>
            </a:lvl2pPr>
            <a:lvl3pPr marL="4388610" indent="0">
              <a:buNone/>
              <a:defRPr sz="7700">
                <a:solidFill>
                  <a:schemeClr val="tx1">
                    <a:tint val="75000"/>
                  </a:schemeClr>
                </a:solidFill>
              </a:defRPr>
            </a:lvl3pPr>
            <a:lvl4pPr marL="6582916" indent="0">
              <a:buNone/>
              <a:defRPr sz="6800">
                <a:solidFill>
                  <a:schemeClr val="tx1">
                    <a:tint val="75000"/>
                  </a:schemeClr>
                </a:solidFill>
              </a:defRPr>
            </a:lvl4pPr>
            <a:lvl5pPr marL="8777221" indent="0">
              <a:buNone/>
              <a:defRPr sz="6800">
                <a:solidFill>
                  <a:schemeClr val="tx1">
                    <a:tint val="75000"/>
                  </a:schemeClr>
                </a:solidFill>
              </a:defRPr>
            </a:lvl5pPr>
            <a:lvl6pPr marL="10971526" indent="0">
              <a:buNone/>
              <a:defRPr sz="6800">
                <a:solidFill>
                  <a:schemeClr val="tx1">
                    <a:tint val="75000"/>
                  </a:schemeClr>
                </a:solidFill>
              </a:defRPr>
            </a:lvl6pPr>
            <a:lvl7pPr marL="13165831" indent="0">
              <a:buNone/>
              <a:defRPr sz="6800">
                <a:solidFill>
                  <a:schemeClr val="tx1">
                    <a:tint val="75000"/>
                  </a:schemeClr>
                </a:solidFill>
              </a:defRPr>
            </a:lvl7pPr>
            <a:lvl8pPr marL="15360136" indent="0">
              <a:buNone/>
              <a:defRPr sz="6800">
                <a:solidFill>
                  <a:schemeClr val="tx1">
                    <a:tint val="75000"/>
                  </a:schemeClr>
                </a:solidFill>
              </a:defRPr>
            </a:lvl8pPr>
            <a:lvl9pPr marL="17554442" indent="0">
              <a:buNone/>
              <a:defRPr sz="6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B14B2-29F8-49BA-81A3-89EC41C11E22}"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16938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10241283"/>
            <a:ext cx="19385280" cy="28966164"/>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10241283"/>
            <a:ext cx="19385280" cy="28966164"/>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B14B2-29F8-49BA-81A3-89EC41C11E22}"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29935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9824724"/>
            <a:ext cx="19392903" cy="4094477"/>
          </a:xfrm>
        </p:spPr>
        <p:txBody>
          <a:bodyPr anchor="b"/>
          <a:lstStyle>
            <a:lvl1pPr marL="0" indent="0">
              <a:buNone/>
              <a:defRPr sz="11500" b="1"/>
            </a:lvl1pPr>
            <a:lvl2pPr marL="2194305" indent="0">
              <a:buNone/>
              <a:defRPr sz="9600" b="1"/>
            </a:lvl2pPr>
            <a:lvl3pPr marL="4388610" indent="0">
              <a:buNone/>
              <a:defRPr sz="8600" b="1"/>
            </a:lvl3pPr>
            <a:lvl4pPr marL="6582916" indent="0">
              <a:buNone/>
              <a:defRPr sz="7700" b="1"/>
            </a:lvl4pPr>
            <a:lvl5pPr marL="8777221" indent="0">
              <a:buNone/>
              <a:defRPr sz="7700" b="1"/>
            </a:lvl5pPr>
            <a:lvl6pPr marL="10971526" indent="0">
              <a:buNone/>
              <a:defRPr sz="7700" b="1"/>
            </a:lvl6pPr>
            <a:lvl7pPr marL="13165831" indent="0">
              <a:buNone/>
              <a:defRPr sz="7700" b="1"/>
            </a:lvl7pPr>
            <a:lvl8pPr marL="15360136" indent="0">
              <a:buNone/>
              <a:defRPr sz="7700" b="1"/>
            </a:lvl8pPr>
            <a:lvl9pPr marL="1755444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3919201"/>
            <a:ext cx="19392903"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9824724"/>
            <a:ext cx="19400521" cy="4094477"/>
          </a:xfrm>
        </p:spPr>
        <p:txBody>
          <a:bodyPr anchor="b"/>
          <a:lstStyle>
            <a:lvl1pPr marL="0" indent="0">
              <a:buNone/>
              <a:defRPr sz="11500" b="1"/>
            </a:lvl1pPr>
            <a:lvl2pPr marL="2194305" indent="0">
              <a:buNone/>
              <a:defRPr sz="9600" b="1"/>
            </a:lvl2pPr>
            <a:lvl3pPr marL="4388610" indent="0">
              <a:buNone/>
              <a:defRPr sz="8600" b="1"/>
            </a:lvl3pPr>
            <a:lvl4pPr marL="6582916" indent="0">
              <a:buNone/>
              <a:defRPr sz="7700" b="1"/>
            </a:lvl4pPr>
            <a:lvl5pPr marL="8777221" indent="0">
              <a:buNone/>
              <a:defRPr sz="7700" b="1"/>
            </a:lvl5pPr>
            <a:lvl6pPr marL="10971526" indent="0">
              <a:buNone/>
              <a:defRPr sz="7700" b="1"/>
            </a:lvl6pPr>
            <a:lvl7pPr marL="13165831" indent="0">
              <a:buNone/>
              <a:defRPr sz="7700" b="1"/>
            </a:lvl7pPr>
            <a:lvl8pPr marL="15360136" indent="0">
              <a:buNone/>
              <a:defRPr sz="7700" b="1"/>
            </a:lvl8pPr>
            <a:lvl9pPr marL="1755444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3919201"/>
            <a:ext cx="19400521"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7B14B2-29F8-49BA-81A3-89EC41C11E22}" type="datetimeFigureOut">
              <a:rPr lang="en-US" smtClean="0"/>
              <a:t>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77184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7B14B2-29F8-49BA-81A3-89EC41C11E22}" type="datetimeFigureOut">
              <a:rPr lang="en-US" smtClean="0"/>
              <a:t>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68436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B14B2-29F8-49BA-81A3-89EC41C11E22}" type="datetimeFigureOut">
              <a:rPr lang="en-US" smtClean="0"/>
              <a:t>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249935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747520"/>
            <a:ext cx="14439902"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747525"/>
            <a:ext cx="245364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9184645"/>
            <a:ext cx="14439902" cy="30022803"/>
          </a:xfrm>
        </p:spPr>
        <p:txBody>
          <a:bodyPr/>
          <a:lstStyle>
            <a:lvl1pPr marL="0" indent="0">
              <a:buNone/>
              <a:defRPr sz="6800"/>
            </a:lvl1pPr>
            <a:lvl2pPr marL="2194305" indent="0">
              <a:buNone/>
              <a:defRPr sz="5700"/>
            </a:lvl2pPr>
            <a:lvl3pPr marL="4388610" indent="0">
              <a:buNone/>
              <a:defRPr sz="4800"/>
            </a:lvl3pPr>
            <a:lvl4pPr marL="6582916" indent="0">
              <a:buNone/>
              <a:defRPr sz="4300"/>
            </a:lvl4pPr>
            <a:lvl5pPr marL="8777221" indent="0">
              <a:buNone/>
              <a:defRPr sz="4300"/>
            </a:lvl5pPr>
            <a:lvl6pPr marL="10971526" indent="0">
              <a:buNone/>
              <a:defRPr sz="4300"/>
            </a:lvl6pPr>
            <a:lvl7pPr marL="13165831" indent="0">
              <a:buNone/>
              <a:defRPr sz="4300"/>
            </a:lvl7pPr>
            <a:lvl8pPr marL="15360136" indent="0">
              <a:buNone/>
              <a:defRPr sz="4300"/>
            </a:lvl8pPr>
            <a:lvl9pPr marL="1755444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E07B14B2-29F8-49BA-81A3-89EC41C11E22}"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129975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30723841"/>
            <a:ext cx="2633472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3921760"/>
            <a:ext cx="26334720" cy="26334720"/>
          </a:xfrm>
        </p:spPr>
        <p:txBody>
          <a:bodyPr/>
          <a:lstStyle>
            <a:lvl1pPr marL="0" indent="0">
              <a:buNone/>
              <a:defRPr sz="15400"/>
            </a:lvl1pPr>
            <a:lvl2pPr marL="2194305" indent="0">
              <a:buNone/>
              <a:defRPr sz="13400"/>
            </a:lvl2pPr>
            <a:lvl3pPr marL="4388610" indent="0">
              <a:buNone/>
              <a:defRPr sz="11500"/>
            </a:lvl3pPr>
            <a:lvl4pPr marL="6582916" indent="0">
              <a:buNone/>
              <a:defRPr sz="9600"/>
            </a:lvl4pPr>
            <a:lvl5pPr marL="8777221" indent="0">
              <a:buNone/>
              <a:defRPr sz="9600"/>
            </a:lvl5pPr>
            <a:lvl6pPr marL="10971526" indent="0">
              <a:buNone/>
              <a:defRPr sz="9600"/>
            </a:lvl6pPr>
            <a:lvl7pPr marL="13165831" indent="0">
              <a:buNone/>
              <a:defRPr sz="9600"/>
            </a:lvl7pPr>
            <a:lvl8pPr marL="15360136" indent="0">
              <a:buNone/>
              <a:defRPr sz="9600"/>
            </a:lvl8pPr>
            <a:lvl9pPr marL="17554442" indent="0">
              <a:buNone/>
              <a:defRPr sz="9600"/>
            </a:lvl9pPr>
          </a:lstStyle>
          <a:p>
            <a:endParaRPr lang="en-US"/>
          </a:p>
        </p:txBody>
      </p:sp>
      <p:sp>
        <p:nvSpPr>
          <p:cNvPr id="4" name="Text Placeholder 3"/>
          <p:cNvSpPr>
            <a:spLocks noGrp="1"/>
          </p:cNvSpPr>
          <p:nvPr>
            <p:ph type="body" sz="half" idx="2"/>
          </p:nvPr>
        </p:nvSpPr>
        <p:spPr>
          <a:xfrm>
            <a:off x="8602983" y="34350964"/>
            <a:ext cx="26334720" cy="5151117"/>
          </a:xfrm>
        </p:spPr>
        <p:txBody>
          <a:bodyPr/>
          <a:lstStyle>
            <a:lvl1pPr marL="0" indent="0">
              <a:buNone/>
              <a:defRPr sz="6800"/>
            </a:lvl1pPr>
            <a:lvl2pPr marL="2194305" indent="0">
              <a:buNone/>
              <a:defRPr sz="5700"/>
            </a:lvl2pPr>
            <a:lvl3pPr marL="4388610" indent="0">
              <a:buNone/>
              <a:defRPr sz="4800"/>
            </a:lvl3pPr>
            <a:lvl4pPr marL="6582916" indent="0">
              <a:buNone/>
              <a:defRPr sz="4300"/>
            </a:lvl4pPr>
            <a:lvl5pPr marL="8777221" indent="0">
              <a:buNone/>
              <a:defRPr sz="4300"/>
            </a:lvl5pPr>
            <a:lvl6pPr marL="10971526" indent="0">
              <a:buNone/>
              <a:defRPr sz="4300"/>
            </a:lvl6pPr>
            <a:lvl7pPr marL="13165831" indent="0">
              <a:buNone/>
              <a:defRPr sz="4300"/>
            </a:lvl7pPr>
            <a:lvl8pPr marL="15360136" indent="0">
              <a:buNone/>
              <a:defRPr sz="4300"/>
            </a:lvl8pPr>
            <a:lvl9pPr marL="1755444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E07B14B2-29F8-49BA-81A3-89EC41C11E22}"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73289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757683"/>
            <a:ext cx="39502080" cy="7315200"/>
          </a:xfrm>
          <a:prstGeom prst="rect">
            <a:avLst/>
          </a:prstGeom>
        </p:spPr>
        <p:txBody>
          <a:bodyPr vert="horz" lIns="438872" tIns="219436" rIns="438872" bIns="219436" rtlCol="0" anchor="ctr">
            <a:normAutofit/>
          </a:bodyPr>
          <a:lstStyle/>
          <a:p>
            <a:r>
              <a:rPr lang="en-US"/>
              <a:t>Click to edit Master title style</a:t>
            </a:r>
          </a:p>
        </p:txBody>
      </p:sp>
      <p:sp>
        <p:nvSpPr>
          <p:cNvPr id="3" name="Text Placeholder 2"/>
          <p:cNvSpPr>
            <a:spLocks noGrp="1"/>
          </p:cNvSpPr>
          <p:nvPr>
            <p:ph type="body" idx="1"/>
          </p:nvPr>
        </p:nvSpPr>
        <p:spPr>
          <a:xfrm>
            <a:off x="2194560" y="10241283"/>
            <a:ext cx="39502080" cy="28966164"/>
          </a:xfrm>
          <a:prstGeom prst="rect">
            <a:avLst/>
          </a:prstGeom>
        </p:spPr>
        <p:txBody>
          <a:bodyPr vert="horz" lIns="438872" tIns="219436" rIns="438872" bIns="21943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40680644"/>
            <a:ext cx="10241280" cy="2336800"/>
          </a:xfrm>
          <a:prstGeom prst="rect">
            <a:avLst/>
          </a:prstGeom>
        </p:spPr>
        <p:txBody>
          <a:bodyPr vert="horz" lIns="438872" tIns="219436" rIns="438872" bIns="219436" rtlCol="0" anchor="ctr"/>
          <a:lstStyle>
            <a:lvl1pPr algn="l">
              <a:defRPr sz="5700">
                <a:solidFill>
                  <a:schemeClr val="tx1">
                    <a:tint val="75000"/>
                  </a:schemeClr>
                </a:solidFill>
              </a:defRPr>
            </a:lvl1pPr>
          </a:lstStyle>
          <a:p>
            <a:fld id="{E07B14B2-29F8-49BA-81A3-89EC41C11E22}" type="datetimeFigureOut">
              <a:rPr lang="en-US" smtClean="0"/>
              <a:t>4/20/24</a:t>
            </a:fld>
            <a:endParaRPr lang="en-US"/>
          </a:p>
        </p:txBody>
      </p:sp>
      <p:sp>
        <p:nvSpPr>
          <p:cNvPr id="5" name="Footer Placeholder 4"/>
          <p:cNvSpPr>
            <a:spLocks noGrp="1"/>
          </p:cNvSpPr>
          <p:nvPr>
            <p:ph type="ftr" sz="quarter" idx="3"/>
          </p:nvPr>
        </p:nvSpPr>
        <p:spPr>
          <a:xfrm>
            <a:off x="14996160" y="40680644"/>
            <a:ext cx="13898880" cy="2336800"/>
          </a:xfrm>
          <a:prstGeom prst="rect">
            <a:avLst/>
          </a:prstGeom>
        </p:spPr>
        <p:txBody>
          <a:bodyPr vert="horz" lIns="438872" tIns="219436" rIns="438872" bIns="219436"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40680644"/>
            <a:ext cx="10241280" cy="2336800"/>
          </a:xfrm>
          <a:prstGeom prst="rect">
            <a:avLst/>
          </a:prstGeom>
        </p:spPr>
        <p:txBody>
          <a:bodyPr vert="horz" lIns="438872" tIns="219436" rIns="438872" bIns="219436" rtlCol="0" anchor="ctr"/>
          <a:lstStyle>
            <a:lvl1pPr algn="r">
              <a:defRPr sz="5700">
                <a:solidFill>
                  <a:schemeClr val="tx1">
                    <a:tint val="75000"/>
                  </a:schemeClr>
                </a:solidFill>
              </a:defRPr>
            </a:lvl1pPr>
          </a:lstStyle>
          <a:p>
            <a:fld id="{B1049703-E08D-4CED-BC7B-EA63FAC1D8CD}" type="slidenum">
              <a:rPr lang="en-US" smtClean="0"/>
              <a:t>‹#›</a:t>
            </a:fld>
            <a:endParaRPr lang="en-US"/>
          </a:p>
        </p:txBody>
      </p:sp>
    </p:spTree>
    <p:extLst>
      <p:ext uri="{BB962C8B-B14F-4D97-AF65-F5344CB8AC3E}">
        <p14:creationId xmlns:p14="http://schemas.microsoft.com/office/powerpoint/2010/main" val="375154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610" rtl="0" eaLnBrk="1" latinLnBrk="0" hangingPunct="1">
        <a:spcBef>
          <a:spcPct val="0"/>
        </a:spcBef>
        <a:buNone/>
        <a:defRPr sz="21100" kern="1200">
          <a:solidFill>
            <a:schemeClr val="tx1"/>
          </a:solidFill>
          <a:latin typeface="+mj-lt"/>
          <a:ea typeface="+mj-ea"/>
          <a:cs typeface="+mj-cs"/>
        </a:defRPr>
      </a:lvl1pPr>
    </p:titleStyle>
    <p:bodyStyle>
      <a:lvl1pPr marL="1645729" indent="-1645729" algn="l" defTabSz="438861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746" indent="-1371441" algn="l" defTabSz="438861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763" indent="-1097153" algn="l" defTabSz="438861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068" indent="-1097153" algn="l" defTabSz="438861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373" indent="-1097153" algn="l" defTabSz="438861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678" indent="-1097153" algn="l" defTabSz="438861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983" indent="-1097153" algn="l" defTabSz="438861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288" indent="-1097153" algn="l" defTabSz="438861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1593" indent="-1097153" algn="l" defTabSz="438861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610" rtl="0" eaLnBrk="1" latinLnBrk="0" hangingPunct="1">
        <a:defRPr sz="8600" kern="1200">
          <a:solidFill>
            <a:schemeClr val="tx1"/>
          </a:solidFill>
          <a:latin typeface="+mn-lt"/>
          <a:ea typeface="+mn-ea"/>
          <a:cs typeface="+mn-cs"/>
        </a:defRPr>
      </a:lvl1pPr>
      <a:lvl2pPr marL="2194305" algn="l" defTabSz="4388610" rtl="0" eaLnBrk="1" latinLnBrk="0" hangingPunct="1">
        <a:defRPr sz="8600" kern="1200">
          <a:solidFill>
            <a:schemeClr val="tx1"/>
          </a:solidFill>
          <a:latin typeface="+mn-lt"/>
          <a:ea typeface="+mn-ea"/>
          <a:cs typeface="+mn-cs"/>
        </a:defRPr>
      </a:lvl2pPr>
      <a:lvl3pPr marL="4388610" algn="l" defTabSz="4388610" rtl="0" eaLnBrk="1" latinLnBrk="0" hangingPunct="1">
        <a:defRPr sz="8600" kern="1200">
          <a:solidFill>
            <a:schemeClr val="tx1"/>
          </a:solidFill>
          <a:latin typeface="+mn-lt"/>
          <a:ea typeface="+mn-ea"/>
          <a:cs typeface="+mn-cs"/>
        </a:defRPr>
      </a:lvl3pPr>
      <a:lvl4pPr marL="6582916" algn="l" defTabSz="4388610" rtl="0" eaLnBrk="1" latinLnBrk="0" hangingPunct="1">
        <a:defRPr sz="8600" kern="1200">
          <a:solidFill>
            <a:schemeClr val="tx1"/>
          </a:solidFill>
          <a:latin typeface="+mn-lt"/>
          <a:ea typeface="+mn-ea"/>
          <a:cs typeface="+mn-cs"/>
        </a:defRPr>
      </a:lvl4pPr>
      <a:lvl5pPr marL="8777221" algn="l" defTabSz="4388610" rtl="0" eaLnBrk="1" latinLnBrk="0" hangingPunct="1">
        <a:defRPr sz="8600" kern="1200">
          <a:solidFill>
            <a:schemeClr val="tx1"/>
          </a:solidFill>
          <a:latin typeface="+mn-lt"/>
          <a:ea typeface="+mn-ea"/>
          <a:cs typeface="+mn-cs"/>
        </a:defRPr>
      </a:lvl5pPr>
      <a:lvl6pPr marL="10971526" algn="l" defTabSz="4388610" rtl="0" eaLnBrk="1" latinLnBrk="0" hangingPunct="1">
        <a:defRPr sz="8600" kern="1200">
          <a:solidFill>
            <a:schemeClr val="tx1"/>
          </a:solidFill>
          <a:latin typeface="+mn-lt"/>
          <a:ea typeface="+mn-ea"/>
          <a:cs typeface="+mn-cs"/>
        </a:defRPr>
      </a:lvl6pPr>
      <a:lvl7pPr marL="13165831" algn="l" defTabSz="4388610" rtl="0" eaLnBrk="1" latinLnBrk="0" hangingPunct="1">
        <a:defRPr sz="8600" kern="1200">
          <a:solidFill>
            <a:schemeClr val="tx1"/>
          </a:solidFill>
          <a:latin typeface="+mn-lt"/>
          <a:ea typeface="+mn-ea"/>
          <a:cs typeface="+mn-cs"/>
        </a:defRPr>
      </a:lvl7pPr>
      <a:lvl8pPr marL="15360136" algn="l" defTabSz="4388610" rtl="0" eaLnBrk="1" latinLnBrk="0" hangingPunct="1">
        <a:defRPr sz="8600" kern="1200">
          <a:solidFill>
            <a:schemeClr val="tx1"/>
          </a:solidFill>
          <a:latin typeface="+mn-lt"/>
          <a:ea typeface="+mn-ea"/>
          <a:cs typeface="+mn-cs"/>
        </a:defRPr>
      </a:lvl8pPr>
      <a:lvl9pPr marL="17554442" algn="l" defTabSz="438861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arrotondato 28">
            <a:extLst>
              <a:ext uri="{FF2B5EF4-FFF2-40B4-BE49-F238E27FC236}">
                <a16:creationId xmlns:a16="http://schemas.microsoft.com/office/drawing/2014/main" id="{A1997B0C-F55C-B8E6-6BE6-5DFBC5325F56}"/>
              </a:ext>
            </a:extLst>
          </p:cNvPr>
          <p:cNvSpPr/>
          <p:nvPr/>
        </p:nvSpPr>
        <p:spPr>
          <a:xfrm>
            <a:off x="235344" y="20574000"/>
            <a:ext cx="10381055" cy="4114800"/>
          </a:xfrm>
          <a:prstGeom prst="roundRect">
            <a:avLst>
              <a:gd name="adj" fmla="val 10413"/>
            </a:avLst>
          </a:prstGeom>
          <a:noFill/>
          <a:ln w="127000">
            <a:solidFill>
              <a:srgbClr val="35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8" name="Gruppo 17"/>
          <p:cNvGrpSpPr/>
          <p:nvPr/>
        </p:nvGrpSpPr>
        <p:grpSpPr>
          <a:xfrm>
            <a:off x="368336" y="226372"/>
            <a:ext cx="43141864" cy="5839876"/>
            <a:chOff x="835767" y="798012"/>
            <a:chExt cx="42443400" cy="5602788"/>
          </a:xfrm>
        </p:grpSpPr>
        <p:pic>
          <p:nvPicPr>
            <p:cNvPr id="16" name="Picture 8" descr="File:IEEE logo.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2651" y="4030866"/>
              <a:ext cx="1919999" cy="1080000"/>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arrotondato 1"/>
            <p:cNvSpPr/>
            <p:nvPr/>
          </p:nvSpPr>
          <p:spPr>
            <a:xfrm>
              <a:off x="835767" y="798012"/>
              <a:ext cx="42443400" cy="5602788"/>
            </a:xfrm>
            <a:prstGeom prst="roundRect">
              <a:avLst>
                <a:gd name="adj" fmla="val 12507"/>
              </a:avLst>
            </a:prstGeom>
            <a:noFill/>
            <a:ln w="127000">
              <a:solidFill>
                <a:srgbClr val="35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4" name="CasellaDiTesto 23"/>
          <p:cNvSpPr txBox="1"/>
          <p:nvPr/>
        </p:nvSpPr>
        <p:spPr>
          <a:xfrm>
            <a:off x="8382000" y="578618"/>
            <a:ext cx="34976007" cy="6124754"/>
          </a:xfrm>
          <a:prstGeom prst="rect">
            <a:avLst/>
          </a:prstGeom>
          <a:noFill/>
        </p:spPr>
        <p:txBody>
          <a:bodyPr wrap="square" rtlCol="0">
            <a:spAutoFit/>
          </a:bodyPr>
          <a:lstStyle/>
          <a:p>
            <a:pPr algn="ctr">
              <a:spcBef>
                <a:spcPts val="2400"/>
              </a:spcBef>
              <a:spcAft>
                <a:spcPts val="2400"/>
              </a:spcAft>
            </a:pPr>
            <a:r>
              <a:rPr lang="en-US" sz="8800" b="1" kern="0" dirty="0">
                <a:latin typeface="Helvetica" panose="020B0604020202020204" pitchFamily="34" charset="0"/>
                <a:cs typeface="Helvetica" panose="020B0604020202020204" pitchFamily="34" charset="0"/>
              </a:rPr>
              <a:t>Deep Learning Models for Fault Detection and Diagnosis in Photovoltaic Modules Manufacture</a:t>
            </a:r>
            <a:br>
              <a:rPr lang="en-US" sz="8800" b="1" kern="0" dirty="0">
                <a:latin typeface="Helvetica" panose="020B0604020202020204" pitchFamily="34" charset="0"/>
                <a:cs typeface="Helvetica" panose="020B0604020202020204" pitchFamily="34" charset="0"/>
              </a:rPr>
            </a:br>
            <a:r>
              <a:rPr lang="en-US" sz="4000" b="1" dirty="0" err="1">
                <a:latin typeface="Helvetica" panose="020B0604020202020204" pitchFamily="34" charset="0"/>
                <a:cs typeface="Helvetica" panose="020B0604020202020204" pitchFamily="34" charset="0"/>
              </a:rPr>
              <a:t>Khuong</a:t>
            </a:r>
            <a:r>
              <a:rPr lang="en-US" sz="4000" b="1" dirty="0">
                <a:latin typeface="Helvetica" panose="020B0604020202020204" pitchFamily="34" charset="0"/>
                <a:cs typeface="Helvetica" panose="020B0604020202020204" pitchFamily="34" charset="0"/>
              </a:rPr>
              <a:t> Nguyen-Vinh</a:t>
            </a:r>
            <a:r>
              <a:rPr lang="en-US" sz="4000" b="1" baseline="30000" dirty="0">
                <a:latin typeface="Helvetica" panose="020B0604020202020204" pitchFamily="34" charset="0"/>
                <a:cs typeface="Helvetica" panose="020B0604020202020204" pitchFamily="34" charset="0"/>
              </a:rPr>
              <a:t>1,2</a:t>
            </a:r>
            <a:r>
              <a:rPr lang="en-US" sz="4000" b="1" dirty="0">
                <a:latin typeface="Helvetica" panose="020B0604020202020204" pitchFamily="34" charset="0"/>
                <a:cs typeface="Helvetica" panose="020B0604020202020204" pitchFamily="34" charset="0"/>
              </a:rPr>
              <a:t>, Quang-Nguyen Vo-Huynh</a:t>
            </a:r>
            <a:r>
              <a:rPr lang="en-US" sz="4000" b="1" baseline="30000" dirty="0">
                <a:latin typeface="Helvetica" panose="020B0604020202020204" pitchFamily="34" charset="0"/>
                <a:cs typeface="Helvetica" panose="020B0604020202020204" pitchFamily="34" charset="0"/>
              </a:rPr>
              <a:t>3</a:t>
            </a:r>
            <a:r>
              <a:rPr lang="en-US" sz="4000" b="1" dirty="0">
                <a:latin typeface="Helvetica" panose="020B0604020202020204" pitchFamily="34" charset="0"/>
                <a:cs typeface="Helvetica" panose="020B0604020202020204" pitchFamily="34" charset="0"/>
              </a:rPr>
              <a:t>, Khoa Nguyen-Minh</a:t>
            </a:r>
            <a:r>
              <a:rPr lang="en-US" sz="4000" b="1" baseline="30000" dirty="0">
                <a:latin typeface="Helvetica" panose="020B0604020202020204" pitchFamily="34" charset="0"/>
                <a:cs typeface="Helvetica" panose="020B0604020202020204" pitchFamily="34" charset="0"/>
              </a:rPr>
              <a:t>4</a:t>
            </a:r>
            <a:r>
              <a:rPr lang="en-US" sz="4000" b="1" dirty="0">
                <a:latin typeface="Helvetica" panose="020B0604020202020204" pitchFamily="34" charset="0"/>
                <a:cs typeface="Helvetica" panose="020B0604020202020204" pitchFamily="34" charset="0"/>
              </a:rPr>
              <a:t>, Minh Hoang</a:t>
            </a:r>
            <a:r>
              <a:rPr lang="en-US" sz="4000" b="1" baseline="30000" dirty="0">
                <a:latin typeface="Helvetica" panose="020B0604020202020204" pitchFamily="34" charset="0"/>
                <a:cs typeface="Helvetica" panose="020B0604020202020204" pitchFamily="34" charset="0"/>
              </a:rPr>
              <a:t>5</a:t>
            </a:r>
            <a:endParaRPr lang="en-US" sz="4000" b="1" dirty="0">
              <a:latin typeface="Helvetica" panose="020B0604020202020204" pitchFamily="34" charset="0"/>
              <a:cs typeface="Helvetica" panose="020B0604020202020204" pitchFamily="34" charset="0"/>
            </a:endParaRPr>
          </a:p>
          <a:p>
            <a:pPr>
              <a:spcBef>
                <a:spcPts val="1200"/>
              </a:spcBef>
              <a:spcAft>
                <a:spcPts val="2400"/>
              </a:spcAft>
            </a:pPr>
            <a:r>
              <a:rPr lang="en-US" sz="2800" b="1" baseline="30000" dirty="0">
                <a:latin typeface="Helvetica" panose="020B0604020202020204" pitchFamily="34" charset="0"/>
                <a:cs typeface="Helvetica" panose="020B0604020202020204" pitchFamily="34" charset="0"/>
              </a:rPr>
              <a:t>1</a:t>
            </a:r>
            <a:r>
              <a:rPr lang="en-US" sz="2800" b="1" dirty="0">
                <a:latin typeface="Helvetica" panose="020B0604020202020204" pitchFamily="34" charset="0"/>
                <a:cs typeface="Helvetica" panose="020B0604020202020204" pitchFamily="34" charset="0"/>
              </a:rPr>
              <a:t>School of Science, Engineering and Technology, RMIT Vietnam, Ho Chi Minh City, Vietnam               </a:t>
            </a:r>
            <a:r>
              <a:rPr lang="en-US" sz="2800" b="1" baseline="30000" dirty="0">
                <a:latin typeface="Helvetica" panose="020B0604020202020204" pitchFamily="34" charset="0"/>
                <a:cs typeface="Helvetica" panose="020B0604020202020204" pitchFamily="34" charset="0"/>
              </a:rPr>
              <a:t>4</a:t>
            </a:r>
            <a:r>
              <a:rPr lang="en-US" sz="2800" b="1" dirty="0">
                <a:latin typeface="Helvetica" panose="020B0604020202020204" pitchFamily="34" charset="0"/>
                <a:cs typeface="Helvetica" panose="020B0604020202020204" pitchFamily="34" charset="0"/>
              </a:rPr>
              <a:t>Department of Computer Science, Aalto University, Espoo, Finland</a:t>
            </a:r>
            <a:br>
              <a:rPr lang="en-US" sz="2800" b="1" dirty="0">
                <a:latin typeface="Helvetica" panose="020B0604020202020204" pitchFamily="34" charset="0"/>
                <a:cs typeface="Helvetica" panose="020B0604020202020204" pitchFamily="34" charset="0"/>
              </a:rPr>
            </a:br>
            <a:r>
              <a:rPr lang="en-US" sz="2800" b="1" baseline="30000" dirty="0">
                <a:latin typeface="Helvetica" panose="020B0604020202020204" pitchFamily="34" charset="0"/>
                <a:cs typeface="Helvetica" panose="020B0604020202020204" pitchFamily="34" charset="0"/>
              </a:rPr>
              <a:t>2</a:t>
            </a:r>
            <a:r>
              <a:rPr lang="en-US" sz="2800" b="1" dirty="0">
                <a:latin typeface="Helvetica" panose="020B0604020202020204" pitchFamily="34" charset="0"/>
                <a:cs typeface="Helvetica" panose="020B0604020202020204" pitchFamily="34" charset="0"/>
              </a:rPr>
              <a:t>Faculty of Electrical Engineering and Computer Science VSB - Technical University of Ostrava        </a:t>
            </a:r>
            <a:r>
              <a:rPr lang="en-US" sz="2800" b="1" baseline="30000" dirty="0">
                <a:latin typeface="Helvetica" panose="020B0604020202020204" pitchFamily="34" charset="0"/>
                <a:cs typeface="Helvetica" panose="020B0604020202020204" pitchFamily="34" charset="0"/>
              </a:rPr>
              <a:t>5</a:t>
            </a:r>
            <a:r>
              <a:rPr lang="en-US" sz="2800" b="1" dirty="0">
                <a:latin typeface="Helvetica" panose="020B0604020202020204" pitchFamily="34" charset="0"/>
                <a:cs typeface="Helvetica" panose="020B0604020202020204" pitchFamily="34" charset="0"/>
              </a:rPr>
              <a:t>Paul G. Allen School of Computer Science and Engineering, University of Washington, Seattle, WA, USA</a:t>
            </a:r>
            <a:br>
              <a:rPr lang="en-US" sz="2800" b="1" dirty="0">
                <a:latin typeface="Helvetica" panose="020B0604020202020204" pitchFamily="34" charset="0"/>
                <a:cs typeface="Helvetica" panose="020B0604020202020204" pitchFamily="34" charset="0"/>
              </a:rPr>
            </a:br>
            <a:r>
              <a:rPr lang="en-US" sz="2800" b="1" baseline="30000" dirty="0">
                <a:latin typeface="Helvetica" panose="020B0604020202020204" pitchFamily="34" charset="0"/>
                <a:cs typeface="Helvetica" panose="020B0604020202020204" pitchFamily="34" charset="0"/>
              </a:rPr>
              <a:t>3</a:t>
            </a:r>
            <a:r>
              <a:rPr lang="en-US" sz="2800" b="1" dirty="0">
                <a:latin typeface="Helvetica" panose="020B0604020202020204" pitchFamily="34" charset="0"/>
                <a:cs typeface="Helvetica" panose="020B0604020202020204" pitchFamily="34" charset="0"/>
              </a:rPr>
              <a:t>School of Industrial Engineering and Management, Oklahoma State University, Stillwater, OK, USA</a:t>
            </a:r>
          </a:p>
          <a:p>
            <a:pPr>
              <a:spcBef>
                <a:spcPts val="1200"/>
              </a:spcBef>
              <a:spcAft>
                <a:spcPts val="2400"/>
              </a:spcAft>
            </a:pPr>
            <a:endParaRPr lang="en-US" sz="3200" b="1" dirty="0">
              <a:latin typeface="Arial" pitchFamily="34" charset="0"/>
              <a:cs typeface="Arial" pitchFamily="34" charset="0"/>
            </a:endParaRPr>
          </a:p>
        </p:txBody>
      </p:sp>
      <p:sp>
        <p:nvSpPr>
          <p:cNvPr id="29" name="Rettangolo arrotondato 28"/>
          <p:cNvSpPr/>
          <p:nvPr/>
        </p:nvSpPr>
        <p:spPr>
          <a:xfrm>
            <a:off x="368334" y="7152180"/>
            <a:ext cx="10381055" cy="12507420"/>
          </a:xfrm>
          <a:prstGeom prst="roundRect">
            <a:avLst>
              <a:gd name="adj" fmla="val 2413"/>
            </a:avLst>
          </a:prstGeom>
          <a:solidFill>
            <a:schemeClr val="accent3">
              <a:lumMod val="20000"/>
              <a:lumOff val="80000"/>
            </a:schemeClr>
          </a:solidFill>
          <a:ln w="127000">
            <a:solidFill>
              <a:srgbClr val="35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IEEE CAI logo">
            <a:extLst>
              <a:ext uri="{FF2B5EF4-FFF2-40B4-BE49-F238E27FC236}">
                <a16:creationId xmlns:a16="http://schemas.microsoft.com/office/drawing/2014/main" id="{5DF7C667-ED64-D8B9-BC02-206F6AE08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793" y="868186"/>
            <a:ext cx="8754877" cy="1707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 IEEE Computational Intelligence Society">
            <a:extLst>
              <a:ext uri="{FF2B5EF4-FFF2-40B4-BE49-F238E27FC236}">
                <a16:creationId xmlns:a16="http://schemas.microsoft.com/office/drawing/2014/main" id="{B35F5C90-8F1D-6ACA-FB07-DBD171939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773" y="3192171"/>
            <a:ext cx="215265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EEE Computer Society logo">
            <a:extLst>
              <a:ext uri="{FF2B5EF4-FFF2-40B4-BE49-F238E27FC236}">
                <a16:creationId xmlns:a16="http://schemas.microsoft.com/office/drawing/2014/main" id="{33984AC8-9583-239B-0C48-97546B40E3D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6684" y="2948128"/>
            <a:ext cx="2576370" cy="12881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IEEE Systems, Man and Cybernetics Society logo">
            <a:extLst>
              <a:ext uri="{FF2B5EF4-FFF2-40B4-BE49-F238E27FC236}">
                <a16:creationId xmlns:a16="http://schemas.microsoft.com/office/drawing/2014/main" id="{B011CABA-ACF9-C89A-C1C9-7ED007A2A3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6373" y="4513833"/>
            <a:ext cx="28575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logo for IEEE Signal Processing Soceity">
            <a:extLst>
              <a:ext uri="{FF2B5EF4-FFF2-40B4-BE49-F238E27FC236}">
                <a16:creationId xmlns:a16="http://schemas.microsoft.com/office/drawing/2014/main" id="{481E0A85-A444-76CF-7A84-00D9A77F72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6017" y="4258839"/>
            <a:ext cx="1905000" cy="11906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30C8CEA-DAAA-B904-D912-E9072C949913}"/>
              </a:ext>
            </a:extLst>
          </p:cNvPr>
          <p:cNvSpPr txBox="1"/>
          <p:nvPr/>
        </p:nvSpPr>
        <p:spPr>
          <a:xfrm>
            <a:off x="596935" y="7683061"/>
            <a:ext cx="9690065" cy="11726287"/>
          </a:xfrm>
          <a:prstGeom prst="rect">
            <a:avLst/>
          </a:prstGeom>
          <a:noFill/>
        </p:spPr>
        <p:txBody>
          <a:bodyPr wrap="square">
            <a:spAutoFit/>
          </a:bodyPr>
          <a:lstStyle/>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The operation and maintenance (O&amp;M) of solar farms is an essential duty that cannot be overlooked to maintain asset functionality and ensure that solar energy is produced.</a:t>
            </a:r>
          </a:p>
          <a:p>
            <a:pPr marL="685800" indent="-685800" algn="just">
              <a:buFont typeface="Wingdings" panose="05000000000000000000" pitchFamily="2" charset="2"/>
              <a:buChar char="§"/>
            </a:pPr>
            <a:endParaRPr lang="en-US" sz="3600" dirty="0">
              <a:latin typeface="Montserrat" pitchFamily="2" charset="0"/>
              <a:cs typeface="Helvetica" panose="020B0604020202020204" pitchFamily="34" charset="0"/>
            </a:endParaRP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The current method for assessing the quality of PV modules mostly includes of failure detection and diagnosis (FDD) during the production phase, which is a part of O&amp;M services. This method, however, is difficult due to a variety of issues. </a:t>
            </a:r>
          </a:p>
          <a:p>
            <a:pPr marL="685800" indent="-685800" algn="just">
              <a:buFont typeface="Wingdings" panose="05000000000000000000" pitchFamily="2" charset="2"/>
              <a:buChar char="§"/>
            </a:pPr>
            <a:endParaRPr lang="en-US" sz="3600" dirty="0">
              <a:latin typeface="Montserrat" pitchFamily="2" charset="0"/>
              <a:cs typeface="Helvetica" panose="020B0604020202020204" pitchFamily="34" charset="0"/>
            </a:endParaRP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This study aims to propose a strategy to apply recent breakthrough in the applications of deep learning in object detection and recognition for the FDD of visual flaws on silicon PV modules intending to simplify and automate current reliability testing methods.</a:t>
            </a:r>
          </a:p>
        </p:txBody>
      </p:sp>
      <p:sp>
        <p:nvSpPr>
          <p:cNvPr id="5" name="Rettangolo arrotondato 28">
            <a:extLst>
              <a:ext uri="{FF2B5EF4-FFF2-40B4-BE49-F238E27FC236}">
                <a16:creationId xmlns:a16="http://schemas.microsoft.com/office/drawing/2014/main" id="{2C495D1C-E0C3-67B8-2589-EADA29C314BD}"/>
              </a:ext>
            </a:extLst>
          </p:cNvPr>
          <p:cNvSpPr/>
          <p:nvPr/>
        </p:nvSpPr>
        <p:spPr>
          <a:xfrm>
            <a:off x="3274476" y="6477000"/>
            <a:ext cx="4825289" cy="1145228"/>
          </a:xfrm>
          <a:prstGeom prst="roundRect">
            <a:avLst>
              <a:gd name="adj" fmla="val 2413"/>
            </a:avLst>
          </a:prstGeom>
          <a:solidFill>
            <a:srgbClr val="35A3A5"/>
          </a:solidFill>
          <a:ln w="127000">
            <a:solidFill>
              <a:srgbClr val="35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800" dirty="0">
                <a:solidFill>
                  <a:schemeClr val="tx1"/>
                </a:solidFill>
                <a:latin typeface="Montserrat Black" pitchFamily="2" charset="0"/>
              </a:rPr>
              <a:t>Introduction</a:t>
            </a:r>
          </a:p>
        </p:txBody>
      </p:sp>
      <p:sp>
        <p:nvSpPr>
          <p:cNvPr id="19" name="TextBox 18">
            <a:extLst>
              <a:ext uri="{FF2B5EF4-FFF2-40B4-BE49-F238E27FC236}">
                <a16:creationId xmlns:a16="http://schemas.microsoft.com/office/drawing/2014/main" id="{96BC8339-E996-0106-8B96-17DD2FC2FF58}"/>
              </a:ext>
            </a:extLst>
          </p:cNvPr>
          <p:cNvSpPr txBox="1"/>
          <p:nvPr/>
        </p:nvSpPr>
        <p:spPr>
          <a:xfrm>
            <a:off x="457200" y="21184612"/>
            <a:ext cx="10132150" cy="3046988"/>
          </a:xfrm>
          <a:prstGeom prst="rect">
            <a:avLst/>
          </a:prstGeom>
          <a:noFill/>
        </p:spPr>
        <p:txBody>
          <a:bodyPr wrap="square">
            <a:spAutoFit/>
          </a:bodyPr>
          <a:lstStyle/>
          <a:p>
            <a:pPr marL="457200" marR="0" indent="-457200" algn="just">
              <a:spcBef>
                <a:spcPts val="0"/>
              </a:spcBef>
              <a:spcAft>
                <a:spcPts val="0"/>
              </a:spcAft>
              <a:buAutoNum type="arabicPeriod"/>
            </a:pPr>
            <a:r>
              <a:rPr lang="en-US" sz="2400" dirty="0" err="1">
                <a:effectLst/>
                <a:latin typeface="Montserrat" pitchFamily="2" charset="0"/>
                <a:ea typeface="SimSun" panose="02010600030101010101" pitchFamily="2" charset="-122"/>
                <a:cs typeface="Helvetica" panose="020B0604020202020204" pitchFamily="34" charset="0"/>
              </a:rPr>
              <a:t>Buerhop</a:t>
            </a:r>
            <a:r>
              <a:rPr lang="en-US" sz="2400" dirty="0">
                <a:effectLst/>
                <a:latin typeface="Montserrat" pitchFamily="2" charset="0"/>
                <a:ea typeface="SimSun" panose="02010600030101010101" pitchFamily="2" charset="-122"/>
                <a:cs typeface="Helvetica" panose="020B0604020202020204" pitchFamily="34" charset="0"/>
              </a:rPr>
              <a:t>-Lutz, C., </a:t>
            </a:r>
            <a:r>
              <a:rPr lang="en-US" sz="2400" dirty="0" err="1">
                <a:effectLst/>
                <a:latin typeface="Montserrat" pitchFamily="2" charset="0"/>
                <a:ea typeface="SimSun" panose="02010600030101010101" pitchFamily="2" charset="-122"/>
                <a:cs typeface="Helvetica" panose="020B0604020202020204" pitchFamily="34" charset="0"/>
              </a:rPr>
              <a:t>Deitsch</a:t>
            </a:r>
            <a:r>
              <a:rPr lang="en-US" sz="2400" dirty="0">
                <a:effectLst/>
                <a:latin typeface="Montserrat" pitchFamily="2" charset="0"/>
                <a:ea typeface="SimSun" panose="02010600030101010101" pitchFamily="2" charset="-122"/>
                <a:cs typeface="Helvetica" panose="020B0604020202020204" pitchFamily="34" charset="0"/>
              </a:rPr>
              <a:t>, S., Maier, A., </a:t>
            </a:r>
            <a:r>
              <a:rPr lang="en-US" sz="2400" dirty="0" err="1">
                <a:effectLst/>
                <a:latin typeface="Montserrat" pitchFamily="2" charset="0"/>
                <a:ea typeface="SimSun" panose="02010600030101010101" pitchFamily="2" charset="-122"/>
                <a:cs typeface="Helvetica" panose="020B0604020202020204" pitchFamily="34" charset="0"/>
              </a:rPr>
              <a:t>Gallwitz</a:t>
            </a:r>
            <a:r>
              <a:rPr lang="en-US" sz="2400" dirty="0">
                <a:effectLst/>
                <a:latin typeface="Montserrat" pitchFamily="2" charset="0"/>
                <a:ea typeface="SimSun" panose="02010600030101010101" pitchFamily="2" charset="-122"/>
                <a:cs typeface="Helvetica" panose="020B0604020202020204" pitchFamily="34" charset="0"/>
              </a:rPr>
              <a:t>, F., Berger, S., Doll, B., </a:t>
            </a:r>
            <a:r>
              <a:rPr lang="en-US" sz="2400" dirty="0" err="1">
                <a:effectLst/>
                <a:latin typeface="Montserrat" pitchFamily="2" charset="0"/>
                <a:ea typeface="SimSun" panose="02010600030101010101" pitchFamily="2" charset="-122"/>
                <a:cs typeface="Helvetica" panose="020B0604020202020204" pitchFamily="34" charset="0"/>
              </a:rPr>
              <a:t>Hauch</a:t>
            </a:r>
            <a:r>
              <a:rPr lang="en-US" sz="2400" dirty="0">
                <a:effectLst/>
                <a:latin typeface="Montserrat" pitchFamily="2" charset="0"/>
                <a:ea typeface="SimSun" panose="02010600030101010101" pitchFamily="2" charset="-122"/>
                <a:cs typeface="Helvetica" panose="020B0604020202020204" pitchFamily="34" charset="0"/>
              </a:rPr>
              <a:t>, J., Camus, C., </a:t>
            </a:r>
            <a:r>
              <a:rPr lang="en-US" sz="2400" dirty="0" err="1">
                <a:effectLst/>
                <a:latin typeface="Montserrat" pitchFamily="2" charset="0"/>
                <a:ea typeface="SimSun" panose="02010600030101010101" pitchFamily="2" charset="-122"/>
                <a:cs typeface="Helvetica" panose="020B0604020202020204" pitchFamily="34" charset="0"/>
              </a:rPr>
              <a:t>Brabec</a:t>
            </a:r>
            <a:r>
              <a:rPr lang="en-US" sz="2400" dirty="0">
                <a:effectLst/>
                <a:latin typeface="Montserrat" pitchFamily="2" charset="0"/>
                <a:ea typeface="SimSun" panose="02010600030101010101" pitchFamily="2" charset="-122"/>
                <a:cs typeface="Helvetica" panose="020B0604020202020204" pitchFamily="34" charset="0"/>
              </a:rPr>
              <a:t>, C.J.: A benchmark for visual identification of defective solar cells in electroluminescence imagery. In: European PV Solar Energy Conference and Exhibition (EU PVSEC) (2018).</a:t>
            </a:r>
          </a:p>
          <a:p>
            <a:pPr marL="457200" marR="0" indent="-457200" algn="just">
              <a:spcBef>
                <a:spcPts val="0"/>
              </a:spcBef>
              <a:spcAft>
                <a:spcPts val="0"/>
              </a:spcAft>
              <a:buAutoNum type="arabicPeriod"/>
            </a:pPr>
            <a:r>
              <a:rPr lang="en-US" sz="2400" dirty="0">
                <a:effectLst/>
                <a:latin typeface="Montserrat" pitchFamily="2" charset="0"/>
                <a:ea typeface="SimSun" panose="02010600030101010101" pitchFamily="2" charset="-122"/>
                <a:cs typeface="Helvetica" panose="020B0604020202020204" pitchFamily="34" charset="0"/>
              </a:rPr>
              <a:t>Thomas G. </a:t>
            </a:r>
            <a:r>
              <a:rPr lang="en-US" sz="2400" dirty="0" err="1">
                <a:effectLst/>
                <a:latin typeface="Montserrat" pitchFamily="2" charset="0"/>
                <a:ea typeface="SimSun" panose="02010600030101010101" pitchFamily="2" charset="-122"/>
                <a:cs typeface="Helvetica" panose="020B0604020202020204" pitchFamily="34" charset="0"/>
              </a:rPr>
              <a:t>Dietterich</a:t>
            </a:r>
            <a:r>
              <a:rPr lang="en-US" sz="2400" dirty="0">
                <a:effectLst/>
                <a:latin typeface="Montserrat" pitchFamily="2" charset="0"/>
                <a:ea typeface="SimSun" panose="02010600030101010101" pitchFamily="2" charset="-122"/>
                <a:cs typeface="Helvetica" panose="020B0604020202020204" pitchFamily="34" charset="0"/>
              </a:rPr>
              <a:t>; Approximate Statistical Tests for Comparing Supervised Classification Learning Algorithms. Neural </a:t>
            </a:r>
            <a:r>
              <a:rPr lang="en-US" sz="2400" dirty="0" err="1">
                <a:effectLst/>
                <a:latin typeface="Montserrat" pitchFamily="2" charset="0"/>
                <a:ea typeface="SimSun" panose="02010600030101010101" pitchFamily="2" charset="-122"/>
                <a:cs typeface="Helvetica" panose="020B0604020202020204" pitchFamily="34" charset="0"/>
              </a:rPr>
              <a:t>Comput</a:t>
            </a:r>
            <a:r>
              <a:rPr lang="en-US" sz="2400" dirty="0">
                <a:effectLst/>
                <a:latin typeface="Montserrat" pitchFamily="2" charset="0"/>
                <a:ea typeface="SimSun" panose="02010600030101010101" pitchFamily="2" charset="-122"/>
                <a:cs typeface="Helvetica" panose="020B0604020202020204" pitchFamily="34" charset="0"/>
              </a:rPr>
              <a:t> 1998; 10 (7): 1895–1923</a:t>
            </a:r>
            <a:r>
              <a:rPr lang="en-US" sz="2400" dirty="0">
                <a:latin typeface="Montserrat" pitchFamily="2" charset="0"/>
                <a:ea typeface="SimSun" panose="02010600030101010101" pitchFamily="2" charset="-122"/>
                <a:cs typeface="Helvetica" panose="020B0604020202020204" pitchFamily="34" charset="0"/>
              </a:rPr>
              <a:t>.</a:t>
            </a:r>
            <a:endParaRPr lang="en-US" sz="2400" dirty="0">
              <a:effectLst/>
              <a:latin typeface="Montserrat" pitchFamily="2" charset="0"/>
              <a:ea typeface="SimSun" panose="02010600030101010101" pitchFamily="2" charset="-122"/>
              <a:cs typeface="Helvetica" panose="020B0604020202020204" pitchFamily="34" charset="0"/>
            </a:endParaRPr>
          </a:p>
        </p:txBody>
      </p:sp>
      <p:sp>
        <p:nvSpPr>
          <p:cNvPr id="21" name="Rettangolo arrotondato 28">
            <a:extLst>
              <a:ext uri="{FF2B5EF4-FFF2-40B4-BE49-F238E27FC236}">
                <a16:creationId xmlns:a16="http://schemas.microsoft.com/office/drawing/2014/main" id="{3048A93D-7B89-57EA-6C61-FDE5088B78B6}"/>
              </a:ext>
            </a:extLst>
          </p:cNvPr>
          <p:cNvSpPr/>
          <p:nvPr/>
        </p:nvSpPr>
        <p:spPr>
          <a:xfrm>
            <a:off x="11020604" y="7086600"/>
            <a:ext cx="32489594" cy="17580144"/>
          </a:xfrm>
          <a:prstGeom prst="roundRect">
            <a:avLst>
              <a:gd name="adj" fmla="val 2413"/>
            </a:avLst>
          </a:prstGeom>
          <a:solidFill>
            <a:schemeClr val="accent1">
              <a:lumMod val="20000"/>
              <a:lumOff val="80000"/>
            </a:schemeClr>
          </a:solidFill>
          <a:ln w="127000">
            <a:solidFill>
              <a:srgbClr val="35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TextBox 22">
            <a:extLst>
              <a:ext uri="{FF2B5EF4-FFF2-40B4-BE49-F238E27FC236}">
                <a16:creationId xmlns:a16="http://schemas.microsoft.com/office/drawing/2014/main" id="{020449C3-9FEE-AA81-1CB1-7E352AB5AEFC}"/>
              </a:ext>
            </a:extLst>
          </p:cNvPr>
          <p:cNvSpPr txBox="1"/>
          <p:nvPr/>
        </p:nvSpPr>
        <p:spPr>
          <a:xfrm>
            <a:off x="11243709" y="7635993"/>
            <a:ext cx="10168491" cy="12834283"/>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(A) Dataset</a:t>
            </a: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The public ELPV dataset is used in this study. It contains 2,624 samples of 300×300 pixels 8-bit grayscale images of functional (good) and defective (bad) solar cells with variable degrees of degradation.</a:t>
            </a:r>
          </a:p>
          <a:p>
            <a:pPr marL="685800" indent="-685800" algn="just">
              <a:buFont typeface="Wingdings" panose="05000000000000000000" pitchFamily="2" charset="2"/>
              <a:buChar char="§"/>
            </a:pPr>
            <a:endParaRPr lang="en-US" sz="3600" dirty="0">
              <a:latin typeface="Montserrat" pitchFamily="2" charset="0"/>
              <a:cs typeface="Helvetica" panose="020B0604020202020204" pitchFamily="34" charset="0"/>
            </a:endParaRP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The samples annotated with the defect probability of 33.33% and 66.67% are denoted as marginally defective (m.d.). Those annotated with 100% and 0% are denoted as defective (d.) and functional (f.), respectively. Thus, the dataset consists of six categories: mono-m.d., mono-d., mono-f., poly-m.d., poly-d., and poly-f.</a:t>
            </a:r>
          </a:p>
          <a:p>
            <a:pPr marL="685800" indent="-685800" algn="just">
              <a:buFont typeface="Wingdings" panose="05000000000000000000" pitchFamily="2" charset="2"/>
              <a:buChar char="§"/>
            </a:pPr>
            <a:endParaRPr lang="en-US" sz="3600" dirty="0">
              <a:latin typeface="Montserrat" pitchFamily="2" charset="0"/>
              <a:cs typeface="Helvetica" panose="020B0604020202020204" pitchFamily="34" charset="0"/>
            </a:endParaRP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When training deep learning models, the 33.33%, 66.67%, and 100% samples are grouped together to form one class (defective), while the other class (functional) is defined as 0% samples.</a:t>
            </a:r>
          </a:p>
        </p:txBody>
      </p:sp>
      <p:sp>
        <p:nvSpPr>
          <p:cNvPr id="7" name="Rettangolo arrotondato 28">
            <a:extLst>
              <a:ext uri="{FF2B5EF4-FFF2-40B4-BE49-F238E27FC236}">
                <a16:creationId xmlns:a16="http://schemas.microsoft.com/office/drawing/2014/main" id="{920F5A5C-E88C-1462-153D-4A83937DDA24}"/>
              </a:ext>
            </a:extLst>
          </p:cNvPr>
          <p:cNvSpPr/>
          <p:nvPr/>
        </p:nvSpPr>
        <p:spPr>
          <a:xfrm>
            <a:off x="26332092" y="6322372"/>
            <a:ext cx="4825289" cy="1145228"/>
          </a:xfrm>
          <a:prstGeom prst="roundRect">
            <a:avLst>
              <a:gd name="adj" fmla="val 2413"/>
            </a:avLst>
          </a:prstGeom>
          <a:solidFill>
            <a:srgbClr val="35A3A5"/>
          </a:solidFill>
          <a:ln w="127000">
            <a:solidFill>
              <a:srgbClr val="35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000" dirty="0">
                <a:solidFill>
                  <a:schemeClr val="tx1"/>
                </a:solidFill>
                <a:latin typeface="Montserrat Black" pitchFamily="2" charset="0"/>
              </a:rPr>
              <a:t>Methods</a:t>
            </a:r>
          </a:p>
        </p:txBody>
      </p:sp>
      <p:sp>
        <p:nvSpPr>
          <p:cNvPr id="8" name="TextBox 7">
            <a:extLst>
              <a:ext uri="{FF2B5EF4-FFF2-40B4-BE49-F238E27FC236}">
                <a16:creationId xmlns:a16="http://schemas.microsoft.com/office/drawing/2014/main" id="{D57B5F8F-3B1E-5E0C-8408-4F22D5223948}"/>
              </a:ext>
            </a:extLst>
          </p:cNvPr>
          <p:cNvSpPr txBox="1"/>
          <p:nvPr/>
        </p:nvSpPr>
        <p:spPr>
          <a:xfrm>
            <a:off x="21912015" y="7543800"/>
            <a:ext cx="9799852" cy="3477875"/>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(B) Exploratory Data Analysis</a:t>
            </a:r>
          </a:p>
          <a:p>
            <a:pPr marL="571500" indent="-571500" algn="just">
              <a:buFont typeface="Wingdings" panose="05000000000000000000" pitchFamily="2" charset="2"/>
              <a:buChar char="§"/>
            </a:pPr>
            <a:r>
              <a:rPr lang="en-US" sz="3600" dirty="0">
                <a:effectLst/>
                <a:latin typeface="Montserrat" pitchFamily="2" charset="0"/>
                <a:ea typeface="SimSun" panose="02010600030101010101" pitchFamily="2" charset="-122"/>
              </a:rPr>
              <a:t>Principal component analysis (PCA) and t-distributed stochastic neighbor embedding (t-SNE) are employed to visualize the distribution of the entire dataset. </a:t>
            </a:r>
          </a:p>
        </p:txBody>
      </p:sp>
      <p:sp>
        <p:nvSpPr>
          <p:cNvPr id="13" name="TextBox 12">
            <a:extLst>
              <a:ext uri="{FF2B5EF4-FFF2-40B4-BE49-F238E27FC236}">
                <a16:creationId xmlns:a16="http://schemas.microsoft.com/office/drawing/2014/main" id="{9DA537E4-FBA1-7DB7-A741-AC4B159ABF16}"/>
              </a:ext>
            </a:extLst>
          </p:cNvPr>
          <p:cNvSpPr txBox="1"/>
          <p:nvPr/>
        </p:nvSpPr>
        <p:spPr>
          <a:xfrm>
            <a:off x="21923036" y="11183362"/>
            <a:ext cx="9799852" cy="12895838"/>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(C) Model Selection</a:t>
            </a:r>
          </a:p>
          <a:p>
            <a:pPr marL="571500" indent="-571500" algn="just">
              <a:buFont typeface="Wingdings" panose="05000000000000000000" pitchFamily="2" charset="2"/>
              <a:buChar char="§"/>
            </a:pPr>
            <a:r>
              <a:rPr lang="en-US" sz="3600" dirty="0">
                <a:latin typeface="Montserrat" pitchFamily="2" charset="0"/>
                <a:ea typeface="SimSun" panose="02010600030101010101" pitchFamily="2" charset="-122"/>
              </a:rPr>
              <a:t>To achieve the best possible results on the given dataset, multiple models are selected and trained to determined which has the best learning curve. A total of four supervised learning models are proposed: (1) VGG19, denoted as Model A, (2) ResNet152v2, denoted as Model B , (3) Inception-ResNetv2, denoted as Model C; (4) </a:t>
            </a:r>
            <a:r>
              <a:rPr lang="en-US" sz="3600" dirty="0" err="1">
                <a:latin typeface="Montserrat" pitchFamily="2" charset="0"/>
                <a:ea typeface="SimSun" panose="02010600030101010101" pitchFamily="2" charset="-122"/>
              </a:rPr>
              <a:t>Nas</a:t>
            </a:r>
            <a:r>
              <a:rPr lang="en-US" sz="3600" dirty="0">
                <a:latin typeface="Montserrat" pitchFamily="2" charset="0"/>
                <a:ea typeface="SimSun" panose="02010600030101010101" pitchFamily="2" charset="-122"/>
              </a:rPr>
              <a:t>- </a:t>
            </a:r>
            <a:r>
              <a:rPr lang="en-US" sz="3600" dirty="0" err="1">
                <a:latin typeface="Montserrat" pitchFamily="2" charset="0"/>
                <a:ea typeface="SimSun" panose="02010600030101010101" pitchFamily="2" charset="-122"/>
              </a:rPr>
              <a:t>NetLarge</a:t>
            </a:r>
            <a:r>
              <a:rPr lang="en-US" sz="3600" dirty="0">
                <a:latin typeface="Montserrat" pitchFamily="2" charset="0"/>
                <a:ea typeface="SimSun" panose="02010600030101010101" pitchFamily="2" charset="-122"/>
              </a:rPr>
              <a:t>, denoted as Model D.</a:t>
            </a:r>
          </a:p>
          <a:p>
            <a:pPr marL="571500" indent="-571500" algn="just">
              <a:buFont typeface="Wingdings" panose="05000000000000000000" pitchFamily="2" charset="2"/>
              <a:buChar char="§"/>
            </a:pPr>
            <a:endParaRPr lang="en-US" sz="3600" dirty="0">
              <a:effectLst/>
              <a:latin typeface="Montserrat" pitchFamily="2" charset="0"/>
              <a:ea typeface="SimSun" panose="02010600030101010101" pitchFamily="2" charset="-122"/>
            </a:endParaRPr>
          </a:p>
          <a:p>
            <a:pPr marL="571500" indent="-571500" algn="just">
              <a:buFont typeface="Wingdings" panose="05000000000000000000" pitchFamily="2" charset="2"/>
              <a:buChar char="§"/>
            </a:pPr>
            <a:r>
              <a:rPr lang="en-US" sz="3600" dirty="0">
                <a:effectLst/>
                <a:latin typeface="Montserrat" pitchFamily="2" charset="0"/>
                <a:ea typeface="SimSun" panose="02010600030101010101" pitchFamily="2" charset="-122"/>
              </a:rPr>
              <a:t>Each model has the same number of fully connected (FC) layers, and the number of units for the first two FC layers is the same (4,096 units). The number of units for the third FC layer is selected to be equal to the number of kernels employed in the last convolutional layer in each respective model. </a:t>
            </a:r>
            <a:r>
              <a:rPr lang="en-US" sz="3600" dirty="0">
                <a:latin typeface="Montserrat" pitchFamily="2" charset="0"/>
                <a:ea typeface="SimSun" panose="02010600030101010101" pitchFamily="2" charset="-122"/>
              </a:rPr>
              <a:t>T</a:t>
            </a:r>
            <a:r>
              <a:rPr lang="en-US" sz="3600" dirty="0">
                <a:effectLst/>
                <a:latin typeface="Montserrat" pitchFamily="2" charset="0"/>
                <a:ea typeface="SimSun" panose="02010600030101010101" pitchFamily="2" charset="-122"/>
              </a:rPr>
              <a:t>wo dropout layers are included, and the dropout rate is 20% for these layers. </a:t>
            </a:r>
          </a:p>
        </p:txBody>
      </p:sp>
      <p:sp>
        <p:nvSpPr>
          <p:cNvPr id="15" name="TextBox 14">
            <a:extLst>
              <a:ext uri="{FF2B5EF4-FFF2-40B4-BE49-F238E27FC236}">
                <a16:creationId xmlns:a16="http://schemas.microsoft.com/office/drawing/2014/main" id="{125AB64A-851A-505A-1183-77A808017C91}"/>
              </a:ext>
            </a:extLst>
          </p:cNvPr>
          <p:cNvSpPr txBox="1"/>
          <p:nvPr/>
        </p:nvSpPr>
        <p:spPr>
          <a:xfrm>
            <a:off x="32308801" y="7620000"/>
            <a:ext cx="10985464" cy="4585871"/>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(D) Model Training</a:t>
            </a:r>
          </a:p>
          <a:p>
            <a:pPr marL="571500" indent="-571500" algn="just">
              <a:buFont typeface="Wingdings" panose="05000000000000000000" pitchFamily="2" charset="2"/>
              <a:buChar char="§"/>
            </a:pPr>
            <a:r>
              <a:rPr lang="en-US" sz="3600" dirty="0">
                <a:effectLst/>
                <a:latin typeface="Montserrat" pitchFamily="2" charset="0"/>
                <a:ea typeface="SimSun" panose="02010600030101010101" pitchFamily="2" charset="-122"/>
              </a:rPr>
              <a:t>The training scheme models consists of two phases. First, the proposed models are loaded with the pre-trained ImageNet weights and trained in a transfer-learning manner (only training the top layers). In the second phase, the weights of all layers are refined. </a:t>
            </a:r>
          </a:p>
        </p:txBody>
      </p:sp>
      <p:sp>
        <p:nvSpPr>
          <p:cNvPr id="17" name="TextBox 16">
            <a:extLst>
              <a:ext uri="{FF2B5EF4-FFF2-40B4-BE49-F238E27FC236}">
                <a16:creationId xmlns:a16="http://schemas.microsoft.com/office/drawing/2014/main" id="{C795C4BF-7228-55FE-E4C0-1A43873E2A42}"/>
              </a:ext>
            </a:extLst>
          </p:cNvPr>
          <p:cNvSpPr txBox="1"/>
          <p:nvPr/>
        </p:nvSpPr>
        <p:spPr>
          <a:xfrm>
            <a:off x="32281181" y="12192000"/>
            <a:ext cx="10985462" cy="4031873"/>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(E) Evaluation Metrics</a:t>
            </a:r>
          </a:p>
          <a:p>
            <a:pPr marL="571500" indent="-571500" algn="just">
              <a:buFont typeface="Wingdings" panose="05000000000000000000" pitchFamily="2" charset="2"/>
              <a:buChar char="§"/>
            </a:pPr>
            <a:r>
              <a:rPr lang="en-US" sz="3600" dirty="0">
                <a:effectLst/>
                <a:latin typeface="Montserrat" pitchFamily="2" charset="0"/>
                <a:ea typeface="SimSun" panose="02010600030101010101" pitchFamily="2" charset="-122"/>
              </a:rPr>
              <a:t>Besides accuracy, other metrics are used to measure the performance of the models. These metrics are precision, recall, F1-score, underkill, overkill, AUC, and Matthew’s correlation coefficient (MCC, commonly known as ϕ coefficient). </a:t>
            </a:r>
          </a:p>
        </p:txBody>
      </p:sp>
      <p:sp>
        <p:nvSpPr>
          <p:cNvPr id="27" name="TextBox 26">
            <a:extLst>
              <a:ext uri="{FF2B5EF4-FFF2-40B4-BE49-F238E27FC236}">
                <a16:creationId xmlns:a16="http://schemas.microsoft.com/office/drawing/2014/main" id="{7F79DDF8-BB96-E3FE-44F0-FFA63627FD73}"/>
              </a:ext>
            </a:extLst>
          </p:cNvPr>
          <p:cNvSpPr txBox="1"/>
          <p:nvPr/>
        </p:nvSpPr>
        <p:spPr>
          <a:xfrm>
            <a:off x="32308800" y="16383000"/>
            <a:ext cx="10985460" cy="7355860"/>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(F) Random Trial Experiment</a:t>
            </a:r>
          </a:p>
          <a:p>
            <a:pPr marL="571500" indent="-571500" algn="just">
              <a:buFont typeface="Wingdings" panose="05000000000000000000" pitchFamily="2" charset="2"/>
              <a:buChar char="§"/>
            </a:pPr>
            <a:r>
              <a:rPr lang="en-US" sz="3600" dirty="0">
                <a:latin typeface="Montserrat" pitchFamily="2" charset="0"/>
                <a:ea typeface="SimSun" panose="02010600030101010101" pitchFamily="2" charset="-122"/>
              </a:rPr>
              <a:t>A</a:t>
            </a:r>
            <a:r>
              <a:rPr lang="en-US" sz="3600" dirty="0">
                <a:effectLst/>
                <a:latin typeface="Montserrat" pitchFamily="2" charset="0"/>
                <a:ea typeface="SimSun" panose="02010600030101010101" pitchFamily="2" charset="-122"/>
              </a:rPr>
              <a:t> random trial experiment is designed to evaluate the potential influence of random splitting on the dataset:  firstly, the original dataset is shuffled, sampled, and partitioned into five seeds of 85:15 train and test subsets; a model selected from the four </a:t>
            </a:r>
            <a:r>
              <a:rPr lang="en-US" sz="3600">
                <a:effectLst/>
                <a:latin typeface="Montserrat" pitchFamily="2" charset="0"/>
                <a:ea typeface="SimSun" panose="02010600030101010101" pitchFamily="2" charset="-122"/>
              </a:rPr>
              <a:t>proposed models </a:t>
            </a:r>
            <a:r>
              <a:rPr lang="en-US" sz="3600" dirty="0">
                <a:effectLst/>
                <a:latin typeface="Montserrat" pitchFamily="2" charset="0"/>
                <a:ea typeface="SimSun" panose="02010600030101010101" pitchFamily="2" charset="-122"/>
              </a:rPr>
              <a:t>is then trained (the first phase only) with different random seeds; for each seed, the model is trained 30 consecutive times; </a:t>
            </a:r>
            <a:r>
              <a:rPr lang="en-US" sz="3600" dirty="0">
                <a:latin typeface="Montserrat" pitchFamily="2" charset="0"/>
                <a:ea typeface="SimSun" panose="02010600030101010101" pitchFamily="2" charset="-122"/>
              </a:rPr>
              <a:t>using </a:t>
            </a:r>
            <a:r>
              <a:rPr lang="en-US" sz="3600" dirty="0">
                <a:effectLst/>
                <a:latin typeface="Montserrat" pitchFamily="2" charset="0"/>
                <a:ea typeface="SimSun" panose="02010600030101010101" pitchFamily="2" charset="-122"/>
              </a:rPr>
              <a:t>the recorded observations, a hypothesis test is conducted to quantify the impact of randomness on model training.</a:t>
            </a:r>
          </a:p>
        </p:txBody>
      </p:sp>
      <p:sp>
        <p:nvSpPr>
          <p:cNvPr id="28" name="Rettangolo arrotondato 28">
            <a:extLst>
              <a:ext uri="{FF2B5EF4-FFF2-40B4-BE49-F238E27FC236}">
                <a16:creationId xmlns:a16="http://schemas.microsoft.com/office/drawing/2014/main" id="{07F02693-0A43-D276-AB95-03CCDEF141B7}"/>
              </a:ext>
            </a:extLst>
          </p:cNvPr>
          <p:cNvSpPr/>
          <p:nvPr/>
        </p:nvSpPr>
        <p:spPr>
          <a:xfrm>
            <a:off x="235344" y="25591576"/>
            <a:ext cx="43274854" cy="17997052"/>
          </a:xfrm>
          <a:prstGeom prst="roundRect">
            <a:avLst>
              <a:gd name="adj" fmla="val 2413"/>
            </a:avLst>
          </a:prstGeom>
          <a:solidFill>
            <a:schemeClr val="bg1">
              <a:lumMod val="95000"/>
            </a:schemeClr>
          </a:solidFill>
          <a:ln w="127000">
            <a:solidFill>
              <a:srgbClr val="35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effectLst/>
                <a:latin typeface="Times New Roman" panose="02020603050405020304" pitchFamily="18" charset="0"/>
                <a:ea typeface="SimSun" panose="02010600030101010101" pitchFamily="2" charset="-122"/>
              </a:rPr>
              <a:t>Distribution of recorded validation metrics (accuracy, precision, and recall) in the random trial experiment.</a:t>
            </a:r>
            <a:endParaRPr lang="it-IT"/>
          </a:p>
        </p:txBody>
      </p:sp>
      <p:sp>
        <p:nvSpPr>
          <p:cNvPr id="30" name="Rettangolo arrotondato 28">
            <a:extLst>
              <a:ext uri="{FF2B5EF4-FFF2-40B4-BE49-F238E27FC236}">
                <a16:creationId xmlns:a16="http://schemas.microsoft.com/office/drawing/2014/main" id="{AB049590-255F-CD80-30D2-4416BE561801}"/>
              </a:ext>
            </a:extLst>
          </p:cNvPr>
          <p:cNvSpPr/>
          <p:nvPr/>
        </p:nvSpPr>
        <p:spPr>
          <a:xfrm>
            <a:off x="18777831" y="24993600"/>
            <a:ext cx="8316737" cy="1145228"/>
          </a:xfrm>
          <a:prstGeom prst="roundRect">
            <a:avLst>
              <a:gd name="adj" fmla="val 2413"/>
            </a:avLst>
          </a:prstGeom>
          <a:solidFill>
            <a:srgbClr val="35A3A5"/>
          </a:solidFill>
          <a:ln w="127000">
            <a:solidFill>
              <a:srgbClr val="35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000" dirty="0">
                <a:solidFill>
                  <a:schemeClr val="tx1"/>
                </a:solidFill>
                <a:latin typeface="Montserrat Black" pitchFamily="2" charset="0"/>
              </a:rPr>
              <a:t>Results and Discussion</a:t>
            </a:r>
          </a:p>
        </p:txBody>
      </p:sp>
      <p:sp>
        <p:nvSpPr>
          <p:cNvPr id="31" name="TextBox 30">
            <a:extLst>
              <a:ext uri="{FF2B5EF4-FFF2-40B4-BE49-F238E27FC236}">
                <a16:creationId xmlns:a16="http://schemas.microsoft.com/office/drawing/2014/main" id="{3620EB69-93A4-1D4F-EC7F-330650D64846}"/>
              </a:ext>
            </a:extLst>
          </p:cNvPr>
          <p:cNvSpPr txBox="1"/>
          <p:nvPr/>
        </p:nvSpPr>
        <p:spPr>
          <a:xfrm>
            <a:off x="615933" y="26144296"/>
            <a:ext cx="10404671" cy="11233845"/>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(A) Exploratory Data Analysis</a:t>
            </a: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The PCA results show that it fails to assemble the combined features, or principal components, from the dataset into sensible clusters. Thus, these features are not linear combinations.</a:t>
            </a:r>
          </a:p>
          <a:p>
            <a:pPr marL="685800" indent="-685800" algn="just">
              <a:buFont typeface="Wingdings" panose="05000000000000000000" pitchFamily="2" charset="2"/>
              <a:buChar char="§"/>
            </a:pPr>
            <a:endParaRPr lang="en-US" sz="3600" dirty="0">
              <a:latin typeface="Montserrat" pitchFamily="2" charset="0"/>
              <a:cs typeface="Helvetica" panose="020B0604020202020204" pitchFamily="34" charset="0"/>
            </a:endParaRP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t-SNE manages to cluster the features into distinct groups: features associated with the mono-f. and mono-m.d. groups are usually clustered together; features associated with the poly-f. and poly-m.-d. groups also come together. Additionally, the t-SNE result draws better discrimination between most samples from the functional and defective groups. However, there is no clear distinction between a significant quantity of features originating from the mono-d. and poly-f. groups.</a:t>
            </a:r>
          </a:p>
        </p:txBody>
      </p:sp>
      <p:pic>
        <p:nvPicPr>
          <p:cNvPr id="32" name="Picture 31" descr="Graphical user interface, chart, scatter chart&#10;&#10;Description automatically generated">
            <a:extLst>
              <a:ext uri="{FF2B5EF4-FFF2-40B4-BE49-F238E27FC236}">
                <a16:creationId xmlns:a16="http://schemas.microsoft.com/office/drawing/2014/main" id="{E09B304A-192A-3EEC-3AED-E608665CE279}"/>
              </a:ext>
            </a:extLst>
          </p:cNvPr>
          <p:cNvPicPr>
            <a:picLocks noChangeAspect="1"/>
          </p:cNvPicPr>
          <p:nvPr/>
        </p:nvPicPr>
        <p:blipFill>
          <a:blip r:embed="rId8"/>
          <a:stretch>
            <a:fillRect/>
          </a:stretch>
        </p:blipFill>
        <p:spPr>
          <a:xfrm>
            <a:off x="1051266" y="37424513"/>
            <a:ext cx="9894393" cy="3682439"/>
          </a:xfrm>
          <a:prstGeom prst="rect">
            <a:avLst/>
          </a:prstGeom>
        </p:spPr>
      </p:pic>
      <p:sp>
        <p:nvSpPr>
          <p:cNvPr id="34" name="TextBox 33">
            <a:extLst>
              <a:ext uri="{FF2B5EF4-FFF2-40B4-BE49-F238E27FC236}">
                <a16:creationId xmlns:a16="http://schemas.microsoft.com/office/drawing/2014/main" id="{60ABBE5B-24AD-DDB2-FFEA-DAB85CBD08AD}"/>
              </a:ext>
            </a:extLst>
          </p:cNvPr>
          <p:cNvSpPr txBox="1"/>
          <p:nvPr/>
        </p:nvSpPr>
        <p:spPr>
          <a:xfrm>
            <a:off x="761793" y="41637968"/>
            <a:ext cx="10258811" cy="1569660"/>
          </a:xfrm>
          <a:prstGeom prst="rect">
            <a:avLst/>
          </a:prstGeom>
          <a:noFill/>
        </p:spPr>
        <p:txBody>
          <a:bodyPr wrap="square">
            <a:spAutoFit/>
          </a:bodyPr>
          <a:lstStyle/>
          <a:p>
            <a:pPr marL="0" marR="0" algn="l">
              <a:spcBef>
                <a:spcPts val="0"/>
              </a:spcBef>
              <a:spcAft>
                <a:spcPts val="1000"/>
              </a:spcAft>
            </a:pPr>
            <a:r>
              <a:rPr lang="en-US" sz="2400" i="0" dirty="0">
                <a:solidFill>
                  <a:srgbClr val="44546A"/>
                </a:solidFill>
                <a:effectLst/>
                <a:latin typeface="Montserrat" pitchFamily="2" charset="0"/>
                <a:ea typeface="SimSun" panose="02010600030101010101" pitchFamily="2" charset="-122"/>
              </a:rPr>
              <a:t>Distribution of dataset embeddings: (a) Embedding using PCA; (b) Embedding using t-SNE. The sample classes are designated as follows: 1 stand for mono-f.; 2 mono-m.d.; 3 mono-d.; 4 poly-f.; 5 poly- m.d.; 6 poly-d.</a:t>
            </a:r>
            <a:endParaRPr lang="en-US" sz="2400" i="1" dirty="0">
              <a:solidFill>
                <a:srgbClr val="44546A"/>
              </a:solidFill>
              <a:effectLst/>
              <a:latin typeface="Montserrat" pitchFamily="2" charset="0"/>
              <a:ea typeface="SimSun" panose="02010600030101010101" pitchFamily="2" charset="-122"/>
            </a:endParaRPr>
          </a:p>
        </p:txBody>
      </p:sp>
      <p:sp>
        <p:nvSpPr>
          <p:cNvPr id="35" name="TextBox 34">
            <a:extLst>
              <a:ext uri="{FF2B5EF4-FFF2-40B4-BE49-F238E27FC236}">
                <a16:creationId xmlns:a16="http://schemas.microsoft.com/office/drawing/2014/main" id="{CEA5BBBF-82B9-EA58-7518-79560658DFCE}"/>
              </a:ext>
            </a:extLst>
          </p:cNvPr>
          <p:cNvSpPr txBox="1"/>
          <p:nvPr/>
        </p:nvSpPr>
        <p:spPr>
          <a:xfrm>
            <a:off x="11619273" y="26144296"/>
            <a:ext cx="10021527" cy="10125849"/>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(B) Model Performance</a:t>
            </a: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Clearly Model A by far has the best performance since it has the highest test accuracy (85.02%), an outstanding test precision (90.24%), and the highest test F1-score (55.64%) among the proposed classification models. The AUC of Model A (75.57%) on Model A by far is the most capable model since it procures the highest MCC score (56.48%), the lowest underkill rate (1.52%), and the second lowest overkill rate (12.69%). Concerning the MCC score, the second-best model is Model B (26.39%) followed by Model D (23.07%) and Model C (22.38%). Despite having the best overkill rate (5.84%), Model C has the worst underkill rate (37.31%).</a:t>
            </a:r>
          </a:p>
        </p:txBody>
      </p:sp>
      <p:pic>
        <p:nvPicPr>
          <p:cNvPr id="36" name="Picture 35" descr="Chart, bar chart&#10;&#10;Description automatically generated">
            <a:extLst>
              <a:ext uri="{FF2B5EF4-FFF2-40B4-BE49-F238E27FC236}">
                <a16:creationId xmlns:a16="http://schemas.microsoft.com/office/drawing/2014/main" id="{63594457-5AAD-CC36-8D84-964DEB52F289}"/>
              </a:ext>
            </a:extLst>
          </p:cNvPr>
          <p:cNvPicPr>
            <a:picLocks noChangeAspect="1"/>
          </p:cNvPicPr>
          <p:nvPr/>
        </p:nvPicPr>
        <p:blipFill>
          <a:blip r:embed="rId9"/>
          <a:stretch>
            <a:fillRect/>
          </a:stretch>
        </p:blipFill>
        <p:spPr>
          <a:xfrm>
            <a:off x="12034297" y="36409835"/>
            <a:ext cx="9454103" cy="4433675"/>
          </a:xfrm>
          <a:prstGeom prst="rect">
            <a:avLst/>
          </a:prstGeom>
        </p:spPr>
      </p:pic>
      <p:cxnSp>
        <p:nvCxnSpPr>
          <p:cNvPr id="38" name="Straight Connector 37">
            <a:extLst>
              <a:ext uri="{FF2B5EF4-FFF2-40B4-BE49-F238E27FC236}">
                <a16:creationId xmlns:a16="http://schemas.microsoft.com/office/drawing/2014/main" id="{7FC4D92B-2DA2-1F6F-D1E7-004EB898BD56}"/>
              </a:ext>
            </a:extLst>
          </p:cNvPr>
          <p:cNvCxnSpPr>
            <a:cxnSpLocks/>
          </p:cNvCxnSpPr>
          <p:nvPr/>
        </p:nvCxnSpPr>
        <p:spPr>
          <a:xfrm>
            <a:off x="21640800" y="7585651"/>
            <a:ext cx="0" cy="16161225"/>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E1AB6D6-C6DA-EF88-E91E-9C0ADC593041}"/>
              </a:ext>
            </a:extLst>
          </p:cNvPr>
          <p:cNvCxnSpPr>
            <a:cxnSpLocks/>
          </p:cNvCxnSpPr>
          <p:nvPr/>
        </p:nvCxnSpPr>
        <p:spPr>
          <a:xfrm>
            <a:off x="32156400" y="7848600"/>
            <a:ext cx="0" cy="16161225"/>
          </a:xfrm>
          <a:prstGeom prst="line">
            <a:avLst/>
          </a:prstGeom>
          <a:ln w="1905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2F62C7CD-C4D0-196D-598E-930246DD16B0}"/>
              </a:ext>
            </a:extLst>
          </p:cNvPr>
          <p:cNvSpPr txBox="1"/>
          <p:nvPr/>
        </p:nvSpPr>
        <p:spPr>
          <a:xfrm>
            <a:off x="22326600" y="26212800"/>
            <a:ext cx="10404673" cy="12895838"/>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(C) Random Trial Experiment</a:t>
            </a: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Model A is selected to be the target of this experiment. </a:t>
            </a:r>
          </a:p>
          <a:p>
            <a:pPr marL="685800" indent="-685800" algn="just">
              <a:buFont typeface="Wingdings" panose="05000000000000000000" pitchFamily="2" charset="2"/>
              <a:buChar char="§"/>
            </a:pPr>
            <a:endParaRPr lang="en-US" sz="3600" dirty="0">
              <a:latin typeface="Montserrat" pitchFamily="2" charset="0"/>
              <a:cs typeface="Helvetica" panose="020B0604020202020204" pitchFamily="34" charset="0"/>
            </a:endParaRP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There are disparities in model performance when it is trained with different seeds of training data. The results of the Brown-Forsythe test demonstrate that except for validation accuracy, other recorded metrics are likely to have the same variance since the null hypothesis fails to be rejected. Hence, random splits of training data into train and validation subsets have a significant impact on the model’s performance.</a:t>
            </a:r>
          </a:p>
          <a:p>
            <a:pPr marL="685800" indent="-685800" algn="just">
              <a:buFont typeface="Wingdings" panose="05000000000000000000" pitchFamily="2" charset="2"/>
              <a:buChar char="§"/>
            </a:pPr>
            <a:endParaRPr lang="en-US" sz="3600" dirty="0">
              <a:latin typeface="Montserrat" pitchFamily="2" charset="0"/>
              <a:cs typeface="Helvetica" panose="020B0604020202020204" pitchFamily="34" charset="0"/>
            </a:endParaRPr>
          </a:p>
          <a:p>
            <a:pPr marL="685800" indent="-685800" algn="just">
              <a:buFont typeface="Wingdings" panose="05000000000000000000" pitchFamily="2" charset="2"/>
              <a:buChar char="§"/>
            </a:pPr>
            <a:r>
              <a:rPr lang="en-US" sz="3600" dirty="0">
                <a:latin typeface="Montserrat" pitchFamily="2" charset="0"/>
                <a:cs typeface="Helvetica" panose="020B0604020202020204" pitchFamily="34" charset="0"/>
              </a:rPr>
              <a:t>Results of the ANOVA tests clearly show that the null hypothesis, i.e., there is no difference between five seeds, is rejected. Therefore, disparities in model performance due to different seeds splits are statistically significant.</a:t>
            </a:r>
          </a:p>
        </p:txBody>
      </p:sp>
      <p:sp>
        <p:nvSpPr>
          <p:cNvPr id="42" name="TextBox 41">
            <a:extLst>
              <a:ext uri="{FF2B5EF4-FFF2-40B4-BE49-F238E27FC236}">
                <a16:creationId xmlns:a16="http://schemas.microsoft.com/office/drawing/2014/main" id="{D343EDD1-68C6-9C2B-623B-E824454D2CE7}"/>
              </a:ext>
            </a:extLst>
          </p:cNvPr>
          <p:cNvSpPr txBox="1"/>
          <p:nvPr/>
        </p:nvSpPr>
        <p:spPr>
          <a:xfrm>
            <a:off x="11936260" y="41005031"/>
            <a:ext cx="9862244" cy="830997"/>
          </a:xfrm>
          <a:prstGeom prst="rect">
            <a:avLst/>
          </a:prstGeom>
          <a:noFill/>
        </p:spPr>
        <p:txBody>
          <a:bodyPr wrap="square">
            <a:spAutoFit/>
          </a:bodyPr>
          <a:lstStyle/>
          <a:p>
            <a:pPr marL="0" marR="0" algn="l">
              <a:spcBef>
                <a:spcPts val="0"/>
              </a:spcBef>
              <a:spcAft>
                <a:spcPts val="1000"/>
              </a:spcAft>
            </a:pPr>
            <a:r>
              <a:rPr lang="en-US" sz="2400" i="0" dirty="0">
                <a:solidFill>
                  <a:srgbClr val="44546A"/>
                </a:solidFill>
                <a:effectLst/>
                <a:latin typeface="Montserrat" pitchFamily="2" charset="0"/>
                <a:ea typeface="SimSun" panose="02010600030101010101" pitchFamily="2" charset="-122"/>
              </a:rPr>
              <a:t>Performance assessment of proposed classification models on the validation subset and the test set.</a:t>
            </a:r>
            <a:endParaRPr lang="en-US" sz="2400" i="1" dirty="0">
              <a:solidFill>
                <a:srgbClr val="44546A"/>
              </a:solidFill>
              <a:effectLst/>
              <a:latin typeface="Montserrat" pitchFamily="2" charset="0"/>
              <a:ea typeface="SimSun" panose="02010600030101010101" pitchFamily="2" charset="-122"/>
            </a:endParaRPr>
          </a:p>
        </p:txBody>
      </p:sp>
      <p:pic>
        <p:nvPicPr>
          <p:cNvPr id="43" name="Picture 42" descr="Chart, box and whisker chart&#10;&#10;Description automatically generated">
            <a:extLst>
              <a:ext uri="{FF2B5EF4-FFF2-40B4-BE49-F238E27FC236}">
                <a16:creationId xmlns:a16="http://schemas.microsoft.com/office/drawing/2014/main" id="{F416BE29-223B-1361-519B-C184C79DB09F}"/>
              </a:ext>
            </a:extLst>
          </p:cNvPr>
          <p:cNvPicPr>
            <a:picLocks noChangeAspect="1"/>
          </p:cNvPicPr>
          <p:nvPr/>
        </p:nvPicPr>
        <p:blipFill>
          <a:blip r:embed="rId10"/>
          <a:stretch>
            <a:fillRect/>
          </a:stretch>
        </p:blipFill>
        <p:spPr>
          <a:xfrm>
            <a:off x="22326601" y="39397628"/>
            <a:ext cx="10404673" cy="3154563"/>
          </a:xfrm>
          <a:prstGeom prst="rect">
            <a:avLst/>
          </a:prstGeom>
        </p:spPr>
      </p:pic>
      <p:sp>
        <p:nvSpPr>
          <p:cNvPr id="48" name="TextBox 47">
            <a:extLst>
              <a:ext uri="{FF2B5EF4-FFF2-40B4-BE49-F238E27FC236}">
                <a16:creationId xmlns:a16="http://schemas.microsoft.com/office/drawing/2014/main" id="{C4D47378-5CAF-9FEF-D120-DFD8E150EC31}"/>
              </a:ext>
            </a:extLst>
          </p:cNvPr>
          <p:cNvSpPr txBox="1"/>
          <p:nvPr/>
        </p:nvSpPr>
        <p:spPr>
          <a:xfrm>
            <a:off x="22326600" y="42522206"/>
            <a:ext cx="10404669" cy="837822"/>
          </a:xfrm>
          <a:prstGeom prst="rect">
            <a:avLst/>
          </a:prstGeom>
          <a:noFill/>
        </p:spPr>
        <p:txBody>
          <a:bodyPr wrap="square">
            <a:spAutoFit/>
          </a:bodyPr>
          <a:lstStyle/>
          <a:p>
            <a:pPr marL="0" marR="0" algn="l">
              <a:spcBef>
                <a:spcPts val="0"/>
              </a:spcBef>
              <a:spcAft>
                <a:spcPts val="1000"/>
              </a:spcAft>
            </a:pPr>
            <a:r>
              <a:rPr lang="en-US" sz="2400" i="0" dirty="0">
                <a:solidFill>
                  <a:srgbClr val="44546A"/>
                </a:solidFill>
                <a:effectLst/>
                <a:latin typeface="Montserrat" pitchFamily="2" charset="0"/>
                <a:ea typeface="SimSun" panose="02010600030101010101" pitchFamily="2" charset="-122"/>
              </a:rPr>
              <a:t>Distribution of recorded validation metrics (accuracy, precision, and recall) in the random trial experiment.</a:t>
            </a:r>
            <a:endParaRPr lang="en-US" sz="2400" i="1" dirty="0">
              <a:solidFill>
                <a:srgbClr val="44546A"/>
              </a:solidFill>
              <a:effectLst/>
              <a:latin typeface="Montserrat" pitchFamily="2" charset="0"/>
              <a:ea typeface="SimSun" panose="02010600030101010101" pitchFamily="2" charset="-122"/>
            </a:endParaRPr>
          </a:p>
        </p:txBody>
      </p:sp>
      <p:cxnSp>
        <p:nvCxnSpPr>
          <p:cNvPr id="50" name="Straight Connector 49">
            <a:extLst>
              <a:ext uri="{FF2B5EF4-FFF2-40B4-BE49-F238E27FC236}">
                <a16:creationId xmlns:a16="http://schemas.microsoft.com/office/drawing/2014/main" id="{8DC5627B-F9DA-8A80-F1AE-66FE42ACBF30}"/>
              </a:ext>
            </a:extLst>
          </p:cNvPr>
          <p:cNvCxnSpPr>
            <a:cxnSpLocks/>
          </p:cNvCxnSpPr>
          <p:nvPr/>
        </p:nvCxnSpPr>
        <p:spPr>
          <a:xfrm>
            <a:off x="11358009" y="26900828"/>
            <a:ext cx="0" cy="16161225"/>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32D1F0A8-82DF-7256-62EE-7326B91A95A8}"/>
              </a:ext>
            </a:extLst>
          </p:cNvPr>
          <p:cNvCxnSpPr>
            <a:cxnSpLocks/>
          </p:cNvCxnSpPr>
          <p:nvPr/>
        </p:nvCxnSpPr>
        <p:spPr>
          <a:xfrm>
            <a:off x="21950904" y="26900828"/>
            <a:ext cx="0" cy="16161225"/>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C84F25C-BA7E-879B-AF23-455D6EC83E4A}"/>
              </a:ext>
            </a:extLst>
          </p:cNvPr>
          <p:cNvCxnSpPr>
            <a:cxnSpLocks/>
          </p:cNvCxnSpPr>
          <p:nvPr/>
        </p:nvCxnSpPr>
        <p:spPr>
          <a:xfrm>
            <a:off x="33070800" y="26977028"/>
            <a:ext cx="0" cy="16161225"/>
          </a:xfrm>
          <a:prstGeom prst="line">
            <a:avLst/>
          </a:prstGeom>
          <a:ln w="19050"/>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1E95EC4-2F5D-0179-1659-EF82007B307C}"/>
              </a:ext>
            </a:extLst>
          </p:cNvPr>
          <p:cNvSpPr txBox="1"/>
          <p:nvPr/>
        </p:nvSpPr>
        <p:spPr>
          <a:xfrm>
            <a:off x="33299400" y="26138828"/>
            <a:ext cx="10021526" cy="12957393"/>
          </a:xfrm>
          <a:prstGeom prst="rect">
            <a:avLst/>
          </a:prstGeom>
          <a:noFill/>
        </p:spPr>
        <p:txBody>
          <a:bodyPr wrap="square">
            <a:spAutoFit/>
          </a:bodyPr>
          <a:lstStyle/>
          <a:p>
            <a:pPr algn="ctr"/>
            <a:r>
              <a:rPr lang="en-US" sz="4000" b="1" dirty="0">
                <a:latin typeface="Montserrat" pitchFamily="2" charset="0"/>
                <a:cs typeface="Helvetica" panose="020B0604020202020204" pitchFamily="34" charset="0"/>
              </a:rPr>
              <a:t>(D) Further Research</a:t>
            </a:r>
          </a:p>
          <a:p>
            <a:pPr marL="571500" indent="-571500" algn="just">
              <a:buFont typeface="Wingdings" panose="05000000000000000000" pitchFamily="2" charset="2"/>
              <a:buChar char="§"/>
            </a:pPr>
            <a:r>
              <a:rPr lang="en-US" sz="3600" dirty="0">
                <a:latin typeface="Montserrat" pitchFamily="2" charset="0"/>
                <a:cs typeface="Helvetica" panose="020B0604020202020204" pitchFamily="34" charset="0"/>
              </a:rPr>
              <a:t>Model A has the best performance among the proposed classification models given the above-defined hyperparameters (learning rates, optimizers, number of epochs, etc.) and training scheme. This raises a question on how optimal hyperparameters can be searched for to yield the best model out of the proposed Model A.</a:t>
            </a:r>
          </a:p>
          <a:p>
            <a:pPr marL="571500" indent="-571500" algn="just">
              <a:buFont typeface="Arial" panose="020B0604020202020204" pitchFamily="34" charset="0"/>
              <a:buChar char="•"/>
            </a:pPr>
            <a:endParaRPr lang="en-US" sz="3600" dirty="0">
              <a:latin typeface="Montserrat" pitchFamily="2" charset="0"/>
              <a:cs typeface="Helvetica" panose="020B0604020202020204" pitchFamily="34" charset="0"/>
            </a:endParaRPr>
          </a:p>
          <a:p>
            <a:pPr marL="571500" indent="-571500" algn="just">
              <a:buFont typeface="Wingdings" panose="05000000000000000000" pitchFamily="2" charset="2"/>
              <a:buChar char="§"/>
            </a:pPr>
            <a:r>
              <a:rPr lang="en-US" sz="3600" dirty="0">
                <a:latin typeface="Montserrat" pitchFamily="2" charset="0"/>
                <a:cs typeface="Helvetica" panose="020B0604020202020204" pitchFamily="34" charset="0"/>
              </a:rPr>
              <a:t>Assuming that different versions of Model A with different sets of hyperparameters are initialized, there is also a consideration of how these models can be gauged and compared to select the best one. In further research, hyperparameter optimization based on random search as well as the </a:t>
            </a:r>
            <a:r>
              <a:rPr lang="en-US" sz="3600">
                <a:latin typeface="Montserrat" pitchFamily="2" charset="0"/>
                <a:cs typeface="Helvetica" panose="020B0604020202020204" pitchFamily="34" charset="0"/>
              </a:rPr>
              <a:t>hypothesis test will </a:t>
            </a:r>
            <a:r>
              <a:rPr lang="en-US" sz="3600" dirty="0">
                <a:latin typeface="Montserrat" pitchFamily="2" charset="0"/>
                <a:cs typeface="Helvetica" panose="020B0604020202020204" pitchFamily="34" charset="0"/>
              </a:rPr>
              <a:t>be investigated to see how they are applicable to this study.</a:t>
            </a:r>
          </a:p>
          <a:p>
            <a:pPr algn="ctr"/>
            <a:endParaRPr lang="en-US" sz="4000" b="1" dirty="0">
              <a:latin typeface="Montserrat" pitchFamily="2" charset="0"/>
              <a:cs typeface="Helvetica" panose="020B0604020202020204" pitchFamily="34" charset="0"/>
            </a:endParaRPr>
          </a:p>
        </p:txBody>
      </p:sp>
      <p:sp>
        <p:nvSpPr>
          <p:cNvPr id="55" name="Rettangolo arrotondato 28">
            <a:extLst>
              <a:ext uri="{FF2B5EF4-FFF2-40B4-BE49-F238E27FC236}">
                <a16:creationId xmlns:a16="http://schemas.microsoft.com/office/drawing/2014/main" id="{AADB78C2-B040-E37E-FE04-0401442EA93C}"/>
              </a:ext>
            </a:extLst>
          </p:cNvPr>
          <p:cNvSpPr/>
          <p:nvPr/>
        </p:nvSpPr>
        <p:spPr>
          <a:xfrm>
            <a:off x="3081017" y="19964400"/>
            <a:ext cx="5192181" cy="1145228"/>
          </a:xfrm>
          <a:prstGeom prst="roundRect">
            <a:avLst>
              <a:gd name="adj" fmla="val 2413"/>
            </a:avLst>
          </a:prstGeom>
          <a:solidFill>
            <a:srgbClr val="35A3A5"/>
          </a:solidFill>
          <a:ln w="127000">
            <a:solidFill>
              <a:srgbClr val="35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800" dirty="0">
                <a:solidFill>
                  <a:schemeClr val="tx1"/>
                </a:solidFill>
                <a:latin typeface="Montserrat Black" pitchFamily="2" charset="0"/>
              </a:rPr>
              <a:t>References</a:t>
            </a:r>
          </a:p>
        </p:txBody>
      </p:sp>
    </p:spTree>
    <p:extLst>
      <p:ext uri="{BB962C8B-B14F-4D97-AF65-F5344CB8AC3E}">
        <p14:creationId xmlns:p14="http://schemas.microsoft.com/office/powerpoint/2010/main" val="479732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1485</Words>
  <Application>Microsoft Macintosh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Helvetica</vt:lpstr>
      <vt:lpstr>Montserrat</vt:lpstr>
      <vt:lpstr>Montserrat Black</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mlendl</dc:creator>
  <cp:lastModifiedBy>Quang-Nguyen Vo-Huynh</cp:lastModifiedBy>
  <cp:revision>22</cp:revision>
  <dcterms:created xsi:type="dcterms:W3CDTF">2015-08-27T15:30:56Z</dcterms:created>
  <dcterms:modified xsi:type="dcterms:W3CDTF">2024-04-21T01:12:35Z</dcterms:modified>
</cp:coreProperties>
</file>