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705" r:id="rId3"/>
  </p:sldMasterIdLst>
  <p:notesMasterIdLst>
    <p:notesMasterId r:id="rId7"/>
  </p:notesMasterIdLst>
  <p:sldIdLst>
    <p:sldId id="362" r:id="rId4"/>
    <p:sldId id="363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5A6"/>
    <a:srgbClr val="CEBA8B"/>
    <a:srgbClr val="D0BA94"/>
    <a:srgbClr val="941651"/>
    <a:srgbClr val="A26700"/>
    <a:srgbClr val="FF9BA4"/>
    <a:srgbClr val="805AAB"/>
    <a:srgbClr val="254470"/>
    <a:srgbClr val="3BC7E2"/>
    <a:srgbClr val="FFD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A96C0-E160-42E3-B2E9-575685157AB0}" v="1" dt="2025-06-23T16:17:24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1" autoAdjust="0"/>
    <p:restoredTop sz="96292" autoAdjust="0"/>
  </p:normalViewPr>
  <p:slideViewPr>
    <p:cSldViewPr snapToGrid="0" showGuides="1">
      <p:cViewPr varScale="1">
        <p:scale>
          <a:sx n="125" d="100"/>
          <a:sy n="125" d="100"/>
        </p:scale>
        <p:origin x="880" y="3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Barroche" userId="edb98ab775c6addc" providerId="LiveId" clId="{775A96C0-E160-42E3-B2E9-575685157AB0}"/>
    <pc:docChg chg="custSel addSld delSld modSld">
      <pc:chgData name="Christophe Barroche" userId="edb98ab775c6addc" providerId="LiveId" clId="{775A96C0-E160-42E3-B2E9-575685157AB0}" dt="2025-06-23T16:17:34.029" v="2" actId="700"/>
      <pc:docMkLst>
        <pc:docMk/>
      </pc:docMkLst>
      <pc:sldChg chg="del">
        <pc:chgData name="Christophe Barroche" userId="edb98ab775c6addc" providerId="LiveId" clId="{775A96C0-E160-42E3-B2E9-575685157AB0}" dt="2025-06-23T16:17:30.220" v="1" actId="47"/>
        <pc:sldMkLst>
          <pc:docMk/>
          <pc:sldMk cId="1818489678" sldId="308"/>
        </pc:sldMkLst>
      </pc:sldChg>
      <pc:sldChg chg="del">
        <pc:chgData name="Christophe Barroche" userId="edb98ab775c6addc" providerId="LiveId" clId="{775A96C0-E160-42E3-B2E9-575685157AB0}" dt="2025-06-23T16:17:30.220" v="1" actId="47"/>
        <pc:sldMkLst>
          <pc:docMk/>
          <pc:sldMk cId="3533310325" sldId="311"/>
        </pc:sldMkLst>
      </pc:sldChg>
      <pc:sldChg chg="add">
        <pc:chgData name="Christophe Barroche" userId="edb98ab775c6addc" providerId="LiveId" clId="{775A96C0-E160-42E3-B2E9-575685157AB0}" dt="2025-06-23T16:17:24.917" v="0"/>
        <pc:sldMkLst>
          <pc:docMk/>
          <pc:sldMk cId="2227345063" sldId="348"/>
        </pc:sldMkLst>
      </pc:sldChg>
      <pc:sldChg chg="modSp add mod modClrScheme chgLayout">
        <pc:chgData name="Christophe Barroche" userId="edb98ab775c6addc" providerId="LiveId" clId="{775A96C0-E160-42E3-B2E9-575685157AB0}" dt="2025-06-23T16:17:34.029" v="2" actId="700"/>
        <pc:sldMkLst>
          <pc:docMk/>
          <pc:sldMk cId="2648282390" sldId="349"/>
        </pc:sldMkLst>
        <pc:spChg chg="mod ord">
          <ac:chgData name="Christophe Barroche" userId="edb98ab775c6addc" providerId="LiveId" clId="{775A96C0-E160-42E3-B2E9-575685157AB0}" dt="2025-06-23T16:17:34.029" v="2" actId="700"/>
          <ac:spMkLst>
            <pc:docMk/>
            <pc:sldMk cId="2648282390" sldId="349"/>
            <ac:spMk id="2" creationId="{2C2BFAE1-45D3-4B3B-81D2-0BF25FA84F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0CB52-CEF4-A959-5DFE-7960C71D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E04FA-D788-FDEA-3919-4A5AE42A1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9D0AB4-9272-D46F-D695-26ACF0C16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16AAE-C995-3CCC-40E6-755C4519E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4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0DDD7-CFDE-B3AF-FA4C-9481C2820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0D10D4-CBDE-12F5-8474-94F32C79BC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EE0696-8B78-74D1-E025-DC25E505D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72572-1D34-5AB9-6994-371375336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0C052-A5D5-A3A7-5015-B8AD6BFA38B5}"/>
              </a:ext>
            </a:extLst>
          </p:cNvPr>
          <p:cNvSpPr txBox="1"/>
          <p:nvPr userDrawn="1"/>
        </p:nvSpPr>
        <p:spPr>
          <a:xfrm>
            <a:off x="667330" y="550033"/>
            <a:ext cx="21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 by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BDC3D9-4956-070F-F72D-978CD8717498}"/>
              </a:ext>
            </a:extLst>
          </p:cNvPr>
          <p:cNvGrpSpPr/>
          <p:nvPr userDrawn="1"/>
        </p:nvGrpSpPr>
        <p:grpSpPr>
          <a:xfrm>
            <a:off x="757647" y="1021854"/>
            <a:ext cx="5325710" cy="549583"/>
            <a:chOff x="757647" y="1021854"/>
            <a:chExt cx="5325710" cy="54958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1B15682-086B-6549-3383-789D334FDAC4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49345AB-AD63-E181-3B5F-534FD2A982FA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FD9E41AE-A002-9005-E6E5-3580179613F9}"/>
              </a:ext>
            </a:extLst>
          </p:cNvPr>
          <p:cNvSpPr/>
          <p:nvPr userDrawn="1"/>
        </p:nvSpPr>
        <p:spPr>
          <a:xfrm>
            <a:off x="2146593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F46B88B0-8416-31F6-5282-9C6E196C9A56}"/>
              </a:ext>
            </a:extLst>
          </p:cNvPr>
          <p:cNvSpPr/>
          <p:nvPr userDrawn="1"/>
        </p:nvSpPr>
        <p:spPr>
          <a:xfrm>
            <a:off x="7387520" y="3289969"/>
            <a:ext cx="4804480" cy="292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B9E8C2-CD1B-F803-4119-F7DE75A32CC8}"/>
              </a:ext>
            </a:extLst>
          </p:cNvPr>
          <p:cNvSpPr txBox="1"/>
          <p:nvPr userDrawn="1"/>
        </p:nvSpPr>
        <p:spPr>
          <a:xfrm>
            <a:off x="66733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583D-5F52-5CCA-15D5-7930FA3C51C6}"/>
              </a:ext>
            </a:extLst>
          </p:cNvPr>
          <p:cNvSpPr txBox="1"/>
          <p:nvPr userDrawn="1"/>
        </p:nvSpPr>
        <p:spPr>
          <a:xfrm>
            <a:off x="66732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B69F-8B28-B3CE-9A02-F10F35E92CA5}"/>
              </a:ext>
            </a:extLst>
          </p:cNvPr>
          <p:cNvSpPr txBox="1"/>
          <p:nvPr userDrawn="1"/>
        </p:nvSpPr>
        <p:spPr>
          <a:xfrm>
            <a:off x="597660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735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DDC8EC43-F02F-F14D-1C4D-3DD926402B7D}"/>
              </a:ext>
            </a:extLst>
          </p:cNvPr>
          <p:cNvSpPr/>
          <p:nvPr userDrawn="1"/>
        </p:nvSpPr>
        <p:spPr>
          <a:xfrm>
            <a:off x="0" y="188441"/>
            <a:ext cx="680700" cy="468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2380E3-5C89-CD99-CE73-F8FB2B0B2EA9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C1B17E7-B758-E92C-41FE-C3FCB408B5B7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92DBB0-24EB-F018-C3D8-D6F02FE0B075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718598-70D7-48B6-C739-86B6B29AA51D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3F2B32-CF9B-039E-6BAD-EACA915072DD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31" name="Shape">
                <a:extLst>
                  <a:ext uri="{FF2B5EF4-FFF2-40B4-BE49-F238E27FC236}">
                    <a16:creationId xmlns:a16="http://schemas.microsoft.com/office/drawing/2014/main" id="{FDA8849F-7D05-A81E-C41D-1977C2174A48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Shape">
                <a:extLst>
                  <a:ext uri="{FF2B5EF4-FFF2-40B4-BE49-F238E27FC236}">
                    <a16:creationId xmlns:a16="http://schemas.microsoft.com/office/drawing/2014/main" id="{0289A039-CDE0-CE6C-46D3-ECDB687F6BD1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01488E-8FFB-743B-7367-8F280AED5182}"/>
              </a:ext>
            </a:extLst>
          </p:cNvPr>
          <p:cNvGrpSpPr/>
          <p:nvPr userDrawn="1"/>
        </p:nvGrpSpPr>
        <p:grpSpPr>
          <a:xfrm>
            <a:off x="3763009" y="6404531"/>
            <a:ext cx="4665981" cy="354850"/>
            <a:chOff x="1714499" y="5181599"/>
            <a:chExt cx="4141472" cy="314961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7E1C58C8-01AA-AFF0-8E04-8F0DC8543C4A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2203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4DA21CF1-E590-327D-79EB-27F8689C5195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EFF1A5-A306-8A52-C88A-8BEF71F01730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50FD8E-19D7-5B2F-6254-FB0B4BCB9871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213115-9842-67D1-D9D6-633479CDE9CB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EE582F-C1D0-CB4C-7244-58A246DA1C6C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C23839-F8D9-FC13-F695-5873F14BAF9B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7" name="Shape">
                <a:extLst>
                  <a:ext uri="{FF2B5EF4-FFF2-40B4-BE49-F238E27FC236}">
                    <a16:creationId xmlns:a16="http://schemas.microsoft.com/office/drawing/2014/main" id="{D2DFAADE-AEEE-67C4-E631-0A26CC2A0487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Shape">
                <a:extLst>
                  <a:ext uri="{FF2B5EF4-FFF2-40B4-BE49-F238E27FC236}">
                    <a16:creationId xmlns:a16="http://schemas.microsoft.com/office/drawing/2014/main" id="{285A82B9-C48D-490D-BB56-464D7C52CC8C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EFEE98D4-2422-A234-A864-14015CDCC59A}"/>
              </a:ext>
            </a:extLst>
          </p:cNvPr>
          <p:cNvSpPr/>
          <p:nvPr userDrawn="1"/>
        </p:nvSpPr>
        <p:spPr>
          <a:xfrm>
            <a:off x="0" y="188441"/>
            <a:ext cx="680700" cy="468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>
              <a:alpha val="19699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3EAC94-F2D6-7639-EC34-D395A05EE91D}"/>
              </a:ext>
            </a:extLst>
          </p:cNvPr>
          <p:cNvGrpSpPr/>
          <p:nvPr userDrawn="1"/>
        </p:nvGrpSpPr>
        <p:grpSpPr>
          <a:xfrm>
            <a:off x="3763009" y="6404531"/>
            <a:ext cx="4665981" cy="354850"/>
            <a:chOff x="1714499" y="5181599"/>
            <a:chExt cx="4141472" cy="314961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9D0E6D66-0255-DBE1-A3E9-22CAE68EF038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2203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F7DA369F-8273-A13B-7B94-B212C391EF3A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ationgo.com/faq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403CA-E568-0987-6AE3-15192A182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03DC-0512-515A-882A-2508B745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States Infographic Map – Slide Template</a:t>
            </a:r>
          </a:p>
        </p:txBody>
      </p:sp>
      <p:pic>
        <p:nvPicPr>
          <p:cNvPr id="11" name="Graphic 10" descr="Stop with solid fill">
            <a:extLst>
              <a:ext uri="{FF2B5EF4-FFF2-40B4-BE49-F238E27FC236}">
                <a16:creationId xmlns:a16="http://schemas.microsoft.com/office/drawing/2014/main" id="{DC8CC156-4D1F-A803-A0FD-2B04C8E6B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3011" y="2526395"/>
            <a:ext cx="602289" cy="6022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58561C-E218-7852-9271-B90FC0266D70}"/>
              </a:ext>
            </a:extLst>
          </p:cNvPr>
          <p:cNvSpPr txBox="1"/>
          <p:nvPr/>
        </p:nvSpPr>
        <p:spPr>
          <a:xfrm>
            <a:off x="9438593" y="2387196"/>
            <a:ext cx="291122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RI</a:t>
            </a:r>
          </a:p>
        </p:txBody>
      </p:sp>
      <p:pic>
        <p:nvPicPr>
          <p:cNvPr id="13" name="Graphic 12" descr="Stop with solid fill">
            <a:extLst>
              <a:ext uri="{FF2B5EF4-FFF2-40B4-BE49-F238E27FC236}">
                <a16:creationId xmlns:a16="http://schemas.microsoft.com/office/drawing/2014/main" id="{7966E843-9B2A-08F8-EA04-459B4AA6B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3011" y="1804826"/>
            <a:ext cx="602289" cy="602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CF1699-5E5C-D84E-3C26-96AC4C945BFD}"/>
              </a:ext>
            </a:extLst>
          </p:cNvPr>
          <p:cNvSpPr txBox="1"/>
          <p:nvPr/>
        </p:nvSpPr>
        <p:spPr>
          <a:xfrm>
            <a:off x="9387557" y="1665627"/>
            <a:ext cx="393196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MA</a:t>
            </a:r>
          </a:p>
        </p:txBody>
      </p:sp>
      <p:pic>
        <p:nvPicPr>
          <p:cNvPr id="15" name="Graphic 14" descr="Stop with solid fill">
            <a:extLst>
              <a:ext uri="{FF2B5EF4-FFF2-40B4-BE49-F238E27FC236}">
                <a16:creationId xmlns:a16="http://schemas.microsoft.com/office/drawing/2014/main" id="{CF9BBF94-28CB-DBCB-7C45-D3DC20B98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3011" y="1083256"/>
            <a:ext cx="602289" cy="6022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977A87-ABD1-C82B-9548-F356CDDFE955}"/>
              </a:ext>
            </a:extLst>
          </p:cNvPr>
          <p:cNvSpPr txBox="1"/>
          <p:nvPr/>
        </p:nvSpPr>
        <p:spPr>
          <a:xfrm>
            <a:off x="9396647" y="944057"/>
            <a:ext cx="375019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ME</a:t>
            </a:r>
          </a:p>
        </p:txBody>
      </p:sp>
      <p:pic>
        <p:nvPicPr>
          <p:cNvPr id="17" name="Graphic 16" descr="Stop with solid fill">
            <a:extLst>
              <a:ext uri="{FF2B5EF4-FFF2-40B4-BE49-F238E27FC236}">
                <a16:creationId xmlns:a16="http://schemas.microsoft.com/office/drawing/2014/main" id="{ECFC99B9-05DB-E18B-3136-44FE39330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8802" y="3969533"/>
            <a:ext cx="602289" cy="6022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E14227-1662-2BD4-3219-2D40846F40EE}"/>
              </a:ext>
            </a:extLst>
          </p:cNvPr>
          <p:cNvSpPr txBox="1"/>
          <p:nvPr/>
        </p:nvSpPr>
        <p:spPr>
          <a:xfrm>
            <a:off x="8781315" y="3830334"/>
            <a:ext cx="337265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DE</a:t>
            </a:r>
          </a:p>
        </p:txBody>
      </p:sp>
      <p:pic>
        <p:nvPicPr>
          <p:cNvPr id="19" name="Graphic 18" descr="Stop with solid fill">
            <a:extLst>
              <a:ext uri="{FF2B5EF4-FFF2-40B4-BE49-F238E27FC236}">
                <a16:creationId xmlns:a16="http://schemas.microsoft.com/office/drawing/2014/main" id="{6C9F8185-4978-F307-5F7B-7E402EFBD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8802" y="3247964"/>
            <a:ext cx="602289" cy="6022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74DF05-0BCE-2F03-71F0-0A3AE98C4573}"/>
              </a:ext>
            </a:extLst>
          </p:cNvPr>
          <p:cNvSpPr txBox="1"/>
          <p:nvPr/>
        </p:nvSpPr>
        <p:spPr>
          <a:xfrm>
            <a:off x="8791800" y="3108765"/>
            <a:ext cx="316291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NJ</a:t>
            </a:r>
          </a:p>
        </p:txBody>
      </p:sp>
      <p:pic>
        <p:nvPicPr>
          <p:cNvPr id="21" name="Graphic 20" descr="Stop with solid fill">
            <a:extLst>
              <a:ext uri="{FF2B5EF4-FFF2-40B4-BE49-F238E27FC236}">
                <a16:creationId xmlns:a16="http://schemas.microsoft.com/office/drawing/2014/main" id="{5C2A2B75-B6D6-2B1C-249F-B5C228A89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8802" y="2526394"/>
            <a:ext cx="602289" cy="6022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D4FF95-9370-B786-5D81-5ECD3CA817FB}"/>
              </a:ext>
            </a:extLst>
          </p:cNvPr>
          <p:cNvSpPr txBox="1"/>
          <p:nvPr/>
        </p:nvSpPr>
        <p:spPr>
          <a:xfrm>
            <a:off x="8789312" y="2387195"/>
            <a:ext cx="321268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CT</a:t>
            </a:r>
          </a:p>
        </p:txBody>
      </p:sp>
      <p:pic>
        <p:nvPicPr>
          <p:cNvPr id="23" name="Graphic 22" descr="Stop with solid fill">
            <a:extLst>
              <a:ext uri="{FF2B5EF4-FFF2-40B4-BE49-F238E27FC236}">
                <a16:creationId xmlns:a16="http://schemas.microsoft.com/office/drawing/2014/main" id="{7807D608-0BF9-5157-1A20-5E8399090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8802" y="1804825"/>
            <a:ext cx="602289" cy="60229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DE855DF-A020-3BBC-80BB-AD46F371E13A}"/>
              </a:ext>
            </a:extLst>
          </p:cNvPr>
          <p:cNvSpPr txBox="1"/>
          <p:nvPr/>
        </p:nvSpPr>
        <p:spPr>
          <a:xfrm>
            <a:off x="8768030" y="1665626"/>
            <a:ext cx="363832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NH</a:t>
            </a:r>
          </a:p>
        </p:txBody>
      </p:sp>
      <p:pic>
        <p:nvPicPr>
          <p:cNvPr id="31" name="Graphic 30" descr="Stop with solid fill">
            <a:extLst>
              <a:ext uri="{FF2B5EF4-FFF2-40B4-BE49-F238E27FC236}">
                <a16:creationId xmlns:a16="http://schemas.microsoft.com/office/drawing/2014/main" id="{BF351B6C-2637-746E-31D5-1F41D74A8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4592" y="5412671"/>
            <a:ext cx="602289" cy="60229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EB5A487-933E-053F-D0EE-045E3A89475E}"/>
              </a:ext>
            </a:extLst>
          </p:cNvPr>
          <p:cNvSpPr txBox="1"/>
          <p:nvPr/>
        </p:nvSpPr>
        <p:spPr>
          <a:xfrm>
            <a:off x="8166681" y="5273472"/>
            <a:ext cx="298113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FL</a:t>
            </a:r>
          </a:p>
        </p:txBody>
      </p:sp>
      <p:pic>
        <p:nvPicPr>
          <p:cNvPr id="35" name="Graphic 34" descr="Stop with solid fill">
            <a:extLst>
              <a:ext uri="{FF2B5EF4-FFF2-40B4-BE49-F238E27FC236}">
                <a16:creationId xmlns:a16="http://schemas.microsoft.com/office/drawing/2014/main" id="{E932296C-A1A4-7C25-E7FA-38BCD44D7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4592" y="4691103"/>
            <a:ext cx="602289" cy="60229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F3896F3-55CA-89B7-E6A2-2AFE4111D3A0}"/>
              </a:ext>
            </a:extLst>
          </p:cNvPr>
          <p:cNvSpPr txBox="1"/>
          <p:nvPr/>
        </p:nvSpPr>
        <p:spPr>
          <a:xfrm>
            <a:off x="8156892" y="4551904"/>
            <a:ext cx="317689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SC</a:t>
            </a:r>
          </a:p>
        </p:txBody>
      </p:sp>
      <p:pic>
        <p:nvPicPr>
          <p:cNvPr id="37" name="Graphic 36" descr="Stop with solid fill">
            <a:extLst>
              <a:ext uri="{FF2B5EF4-FFF2-40B4-BE49-F238E27FC236}">
                <a16:creationId xmlns:a16="http://schemas.microsoft.com/office/drawing/2014/main" id="{1A68CD23-16B8-B300-B57A-11EC1A918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4592" y="3969533"/>
            <a:ext cx="602289" cy="60229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D86C75D-CA6F-D7F3-880C-5374066EC122}"/>
              </a:ext>
            </a:extLst>
          </p:cNvPr>
          <p:cNvSpPr txBox="1"/>
          <p:nvPr/>
        </p:nvSpPr>
        <p:spPr>
          <a:xfrm>
            <a:off x="8142210" y="3830334"/>
            <a:ext cx="347053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NC</a:t>
            </a:r>
          </a:p>
        </p:txBody>
      </p:sp>
      <p:pic>
        <p:nvPicPr>
          <p:cNvPr id="39" name="Graphic 38" descr="Stop with solid fill">
            <a:extLst>
              <a:ext uri="{FF2B5EF4-FFF2-40B4-BE49-F238E27FC236}">
                <a16:creationId xmlns:a16="http://schemas.microsoft.com/office/drawing/2014/main" id="{1CB9D981-13C5-4B23-6C08-7518C791D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4592" y="3247964"/>
            <a:ext cx="602289" cy="6022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35919F9-26D5-2641-BE95-BFD6AA8BA30A}"/>
              </a:ext>
            </a:extLst>
          </p:cNvPr>
          <p:cNvSpPr txBox="1"/>
          <p:nvPr/>
        </p:nvSpPr>
        <p:spPr>
          <a:xfrm>
            <a:off x="8144308" y="3108765"/>
            <a:ext cx="342858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DC</a:t>
            </a:r>
          </a:p>
        </p:txBody>
      </p:sp>
      <p:pic>
        <p:nvPicPr>
          <p:cNvPr id="47" name="Graphic 46" descr="Stop with solid fill">
            <a:extLst>
              <a:ext uri="{FF2B5EF4-FFF2-40B4-BE49-F238E27FC236}">
                <a16:creationId xmlns:a16="http://schemas.microsoft.com/office/drawing/2014/main" id="{6967D666-D890-84E2-A743-4BAE8C052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4592" y="2526394"/>
            <a:ext cx="602289" cy="602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562F6B4-D9FF-38D6-B21A-8985515FC730}"/>
              </a:ext>
            </a:extLst>
          </p:cNvPr>
          <p:cNvSpPr txBox="1"/>
          <p:nvPr/>
        </p:nvSpPr>
        <p:spPr>
          <a:xfrm>
            <a:off x="8142909" y="2387195"/>
            <a:ext cx="345654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NY</a:t>
            </a:r>
          </a:p>
        </p:txBody>
      </p:sp>
      <p:pic>
        <p:nvPicPr>
          <p:cNvPr id="52" name="Graphic 51" descr="Stop with solid fill">
            <a:extLst>
              <a:ext uri="{FF2B5EF4-FFF2-40B4-BE49-F238E27FC236}">
                <a16:creationId xmlns:a16="http://schemas.microsoft.com/office/drawing/2014/main" id="{8FF4A138-B37E-54DE-EA49-A649C6589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4592" y="1804825"/>
            <a:ext cx="602289" cy="60229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246BEB0-B227-847E-3961-6E7CC4F273A2}"/>
              </a:ext>
            </a:extLst>
          </p:cNvPr>
          <p:cNvSpPr txBox="1"/>
          <p:nvPr/>
        </p:nvSpPr>
        <p:spPr>
          <a:xfrm>
            <a:off x="8150600" y="1665626"/>
            <a:ext cx="330274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VT</a:t>
            </a:r>
          </a:p>
        </p:txBody>
      </p:sp>
      <p:pic>
        <p:nvPicPr>
          <p:cNvPr id="55" name="Graphic 54" descr="Stop with solid fill">
            <a:extLst>
              <a:ext uri="{FF2B5EF4-FFF2-40B4-BE49-F238E27FC236}">
                <a16:creationId xmlns:a16="http://schemas.microsoft.com/office/drawing/2014/main" id="{C34325CE-B82A-317C-A13D-B4C11607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0382" y="4691103"/>
            <a:ext cx="602289" cy="60229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7D02C0C-539F-32A4-99B4-4ECB42B32D54}"/>
              </a:ext>
            </a:extLst>
          </p:cNvPr>
          <p:cNvSpPr txBox="1"/>
          <p:nvPr/>
        </p:nvSpPr>
        <p:spPr>
          <a:xfrm>
            <a:off x="7503805" y="4551904"/>
            <a:ext cx="355442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GA</a:t>
            </a:r>
          </a:p>
        </p:txBody>
      </p:sp>
      <p:pic>
        <p:nvPicPr>
          <p:cNvPr id="57" name="Graphic 56" descr="Stop with solid fill">
            <a:extLst>
              <a:ext uri="{FF2B5EF4-FFF2-40B4-BE49-F238E27FC236}">
                <a16:creationId xmlns:a16="http://schemas.microsoft.com/office/drawing/2014/main" id="{E5B68418-69F3-44A0-5F57-AA5CB6FF3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0382" y="3969533"/>
            <a:ext cx="602289" cy="60229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732B100-284D-17B4-DB5F-0F2C47ED7CE7}"/>
              </a:ext>
            </a:extLst>
          </p:cNvPr>
          <p:cNvSpPr txBox="1"/>
          <p:nvPr/>
        </p:nvSpPr>
        <p:spPr>
          <a:xfrm>
            <a:off x="7511468" y="3830334"/>
            <a:ext cx="340117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VA</a:t>
            </a:r>
          </a:p>
        </p:txBody>
      </p:sp>
      <p:pic>
        <p:nvPicPr>
          <p:cNvPr id="60" name="Graphic 59" descr="Stop with solid fill">
            <a:extLst>
              <a:ext uri="{FF2B5EF4-FFF2-40B4-BE49-F238E27FC236}">
                <a16:creationId xmlns:a16="http://schemas.microsoft.com/office/drawing/2014/main" id="{834FBA72-432B-9EB6-4690-54C7EE181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0382" y="3247964"/>
            <a:ext cx="602289" cy="6022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B458636-0FBA-A365-9B87-E5A46E4E8588}"/>
              </a:ext>
            </a:extLst>
          </p:cNvPr>
          <p:cNvSpPr txBox="1"/>
          <p:nvPr/>
        </p:nvSpPr>
        <p:spPr>
          <a:xfrm>
            <a:off x="7482831" y="3108765"/>
            <a:ext cx="397391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MD</a:t>
            </a:r>
          </a:p>
        </p:txBody>
      </p:sp>
      <p:pic>
        <p:nvPicPr>
          <p:cNvPr id="62" name="Graphic 61" descr="Stop with solid fill">
            <a:extLst>
              <a:ext uri="{FF2B5EF4-FFF2-40B4-BE49-F238E27FC236}">
                <a16:creationId xmlns:a16="http://schemas.microsoft.com/office/drawing/2014/main" id="{D5B3DA84-6D20-6A7F-96C0-83A98B794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0382" y="2526394"/>
            <a:ext cx="602289" cy="60229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DA85B67-4809-F370-725E-B44FE6612247}"/>
              </a:ext>
            </a:extLst>
          </p:cNvPr>
          <p:cNvSpPr txBox="1"/>
          <p:nvPr/>
        </p:nvSpPr>
        <p:spPr>
          <a:xfrm>
            <a:off x="7516809" y="2387195"/>
            <a:ext cx="329434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PA</a:t>
            </a:r>
          </a:p>
        </p:txBody>
      </p:sp>
      <p:pic>
        <p:nvPicPr>
          <p:cNvPr id="64" name="Graphic 63" descr="Stop with solid fill">
            <a:extLst>
              <a:ext uri="{FF2B5EF4-FFF2-40B4-BE49-F238E27FC236}">
                <a16:creationId xmlns:a16="http://schemas.microsoft.com/office/drawing/2014/main" id="{4BBECBE8-DB13-DE46-8572-90D12AAD2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6172" y="4691103"/>
            <a:ext cx="602289" cy="60229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D684126-BAFA-BC38-AB49-7D5C68F4EA38}"/>
              </a:ext>
            </a:extLst>
          </p:cNvPr>
          <p:cNvSpPr txBox="1"/>
          <p:nvPr/>
        </p:nvSpPr>
        <p:spPr>
          <a:xfrm>
            <a:off x="6886375" y="4551904"/>
            <a:ext cx="321884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AL</a:t>
            </a:r>
          </a:p>
        </p:txBody>
      </p:sp>
      <p:pic>
        <p:nvPicPr>
          <p:cNvPr id="66" name="Graphic 65" descr="Stop with solid fill">
            <a:extLst>
              <a:ext uri="{FF2B5EF4-FFF2-40B4-BE49-F238E27FC236}">
                <a16:creationId xmlns:a16="http://schemas.microsoft.com/office/drawing/2014/main" id="{CF555B7F-49A4-7327-4EF7-D98B85742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6172" y="3969533"/>
            <a:ext cx="602289" cy="60229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EB1AA2B-82BC-885F-4A00-3B48CDE93879}"/>
              </a:ext>
            </a:extLst>
          </p:cNvPr>
          <p:cNvSpPr txBox="1"/>
          <p:nvPr/>
        </p:nvSpPr>
        <p:spPr>
          <a:xfrm>
            <a:off x="6849320" y="3830334"/>
            <a:ext cx="395991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WV</a:t>
            </a:r>
          </a:p>
        </p:txBody>
      </p:sp>
      <p:pic>
        <p:nvPicPr>
          <p:cNvPr id="68" name="Graphic 67" descr="Stop with solid fill">
            <a:extLst>
              <a:ext uri="{FF2B5EF4-FFF2-40B4-BE49-F238E27FC236}">
                <a16:creationId xmlns:a16="http://schemas.microsoft.com/office/drawing/2014/main" id="{41E11575-8708-6E6F-E381-600B641CF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6172" y="3247964"/>
            <a:ext cx="602289" cy="60229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7541E43-3505-81C5-7C81-96241E91545E}"/>
              </a:ext>
            </a:extLst>
          </p:cNvPr>
          <p:cNvSpPr txBox="1"/>
          <p:nvPr/>
        </p:nvSpPr>
        <p:spPr>
          <a:xfrm>
            <a:off x="6883578" y="3108765"/>
            <a:ext cx="327478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KY</a:t>
            </a:r>
          </a:p>
        </p:txBody>
      </p:sp>
      <p:pic>
        <p:nvPicPr>
          <p:cNvPr id="70" name="Graphic 69" descr="Stop with solid fill">
            <a:extLst>
              <a:ext uri="{FF2B5EF4-FFF2-40B4-BE49-F238E27FC236}">
                <a16:creationId xmlns:a16="http://schemas.microsoft.com/office/drawing/2014/main" id="{3B74245A-9049-3828-C5D2-543FBBC98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6172" y="2526394"/>
            <a:ext cx="602289" cy="60229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2CA6A52-C5E8-D468-A45F-E81C22573E1C}"/>
              </a:ext>
            </a:extLst>
          </p:cNvPr>
          <p:cNvSpPr txBox="1"/>
          <p:nvPr/>
        </p:nvSpPr>
        <p:spPr>
          <a:xfrm>
            <a:off x="6864003" y="2387195"/>
            <a:ext cx="366629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OH</a:t>
            </a:r>
          </a:p>
        </p:txBody>
      </p:sp>
      <p:pic>
        <p:nvPicPr>
          <p:cNvPr id="72" name="Graphic 71" descr="Stop with solid fill">
            <a:extLst>
              <a:ext uri="{FF2B5EF4-FFF2-40B4-BE49-F238E27FC236}">
                <a16:creationId xmlns:a16="http://schemas.microsoft.com/office/drawing/2014/main" id="{3B51D025-25FF-5A79-363D-9BF412810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6172" y="1804825"/>
            <a:ext cx="602289" cy="60229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AF4CED8-260A-5787-E5ED-428C1B18C080}"/>
              </a:ext>
            </a:extLst>
          </p:cNvPr>
          <p:cNvSpPr txBox="1"/>
          <p:nvPr/>
        </p:nvSpPr>
        <p:spPr>
          <a:xfrm>
            <a:off x="6877286" y="1665626"/>
            <a:ext cx="340061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MI</a:t>
            </a:r>
          </a:p>
        </p:txBody>
      </p:sp>
      <p:pic>
        <p:nvPicPr>
          <p:cNvPr id="74" name="Graphic 73" descr="Stop with solid fill">
            <a:extLst>
              <a:ext uri="{FF2B5EF4-FFF2-40B4-BE49-F238E27FC236}">
                <a16:creationId xmlns:a16="http://schemas.microsoft.com/office/drawing/2014/main" id="{C3D09EC3-D14A-840B-C031-C33C54C48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962" y="4691103"/>
            <a:ext cx="602289" cy="60229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35C828A-451B-1069-5B30-63313C32FD47}"/>
              </a:ext>
            </a:extLst>
          </p:cNvPr>
          <p:cNvSpPr txBox="1"/>
          <p:nvPr/>
        </p:nvSpPr>
        <p:spPr>
          <a:xfrm>
            <a:off x="6226995" y="4551904"/>
            <a:ext cx="372222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MS</a:t>
            </a:r>
          </a:p>
        </p:txBody>
      </p:sp>
      <p:pic>
        <p:nvPicPr>
          <p:cNvPr id="76" name="Graphic 75" descr="Stop with solid fill">
            <a:extLst>
              <a:ext uri="{FF2B5EF4-FFF2-40B4-BE49-F238E27FC236}">
                <a16:creationId xmlns:a16="http://schemas.microsoft.com/office/drawing/2014/main" id="{4A78FC07-B7A3-ED75-B38C-A744D6916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962" y="3969533"/>
            <a:ext cx="602289" cy="60229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EEC889D-CC99-6F11-041F-118E070E14C9}"/>
              </a:ext>
            </a:extLst>
          </p:cNvPr>
          <p:cNvSpPr txBox="1"/>
          <p:nvPr/>
        </p:nvSpPr>
        <p:spPr>
          <a:xfrm>
            <a:off x="6242377" y="3830334"/>
            <a:ext cx="341459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TN</a:t>
            </a:r>
          </a:p>
        </p:txBody>
      </p:sp>
      <p:pic>
        <p:nvPicPr>
          <p:cNvPr id="78" name="Graphic 77" descr="Stop with solid fill">
            <a:extLst>
              <a:ext uri="{FF2B5EF4-FFF2-40B4-BE49-F238E27FC236}">
                <a16:creationId xmlns:a16="http://schemas.microsoft.com/office/drawing/2014/main" id="{B9A109C1-C97A-976B-8A23-A158EE15F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962" y="3247964"/>
            <a:ext cx="602289" cy="60229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437079FE-9417-B3CB-8231-786B927C63C5}"/>
              </a:ext>
            </a:extLst>
          </p:cNvPr>
          <p:cNvSpPr txBox="1"/>
          <p:nvPr/>
        </p:nvSpPr>
        <p:spPr>
          <a:xfrm>
            <a:off x="6278732" y="3108765"/>
            <a:ext cx="268750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IL</a:t>
            </a:r>
          </a:p>
        </p:txBody>
      </p:sp>
      <p:pic>
        <p:nvPicPr>
          <p:cNvPr id="80" name="Graphic 79" descr="Stop with solid fill">
            <a:extLst>
              <a:ext uri="{FF2B5EF4-FFF2-40B4-BE49-F238E27FC236}">
                <a16:creationId xmlns:a16="http://schemas.microsoft.com/office/drawing/2014/main" id="{FB811767-0938-BB86-0F9E-7C033EACF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962" y="2526394"/>
            <a:ext cx="602289" cy="60229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CDF13E6-FA5D-4477-3619-FAF5CD621DFB}"/>
              </a:ext>
            </a:extLst>
          </p:cNvPr>
          <p:cNvSpPr txBox="1"/>
          <p:nvPr/>
        </p:nvSpPr>
        <p:spPr>
          <a:xfrm>
            <a:off x="6259856" y="2387195"/>
            <a:ext cx="306503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IN</a:t>
            </a:r>
          </a:p>
        </p:txBody>
      </p:sp>
      <p:pic>
        <p:nvPicPr>
          <p:cNvPr id="82" name="Graphic 81" descr="Stop with solid fill">
            <a:extLst>
              <a:ext uri="{FF2B5EF4-FFF2-40B4-BE49-F238E27FC236}">
                <a16:creationId xmlns:a16="http://schemas.microsoft.com/office/drawing/2014/main" id="{8147A155-6680-58C2-7CDE-B5749F14E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962" y="1804825"/>
            <a:ext cx="602289" cy="60229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FCE80A6-023F-D5FE-73BD-3D04F6C56D25}"/>
              </a:ext>
            </a:extLst>
          </p:cNvPr>
          <p:cNvSpPr txBox="1"/>
          <p:nvPr/>
        </p:nvSpPr>
        <p:spPr>
          <a:xfrm>
            <a:off x="6240280" y="1665626"/>
            <a:ext cx="345654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WI</a:t>
            </a:r>
          </a:p>
        </p:txBody>
      </p:sp>
      <p:pic>
        <p:nvPicPr>
          <p:cNvPr id="84" name="Graphic 83" descr="Stop with solid fill">
            <a:extLst>
              <a:ext uri="{FF2B5EF4-FFF2-40B4-BE49-F238E27FC236}">
                <a16:creationId xmlns:a16="http://schemas.microsoft.com/office/drawing/2014/main" id="{C54CB99B-2CF0-FBBE-4266-897470B9C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7751" y="4691103"/>
            <a:ext cx="602289" cy="60229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9307A1A-9819-FE12-46F3-9557DDF0E2A2}"/>
              </a:ext>
            </a:extLst>
          </p:cNvPr>
          <p:cNvSpPr txBox="1"/>
          <p:nvPr/>
        </p:nvSpPr>
        <p:spPr>
          <a:xfrm>
            <a:off x="5617954" y="4551904"/>
            <a:ext cx="321884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LA</a:t>
            </a:r>
          </a:p>
        </p:txBody>
      </p:sp>
      <p:pic>
        <p:nvPicPr>
          <p:cNvPr id="86" name="Graphic 85" descr="Stop with solid fill">
            <a:extLst>
              <a:ext uri="{FF2B5EF4-FFF2-40B4-BE49-F238E27FC236}">
                <a16:creationId xmlns:a16="http://schemas.microsoft.com/office/drawing/2014/main" id="{3D2A3D28-BD4F-1049-65E6-2A7953B40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7751" y="3969533"/>
            <a:ext cx="602289" cy="60229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B24E3F7-DB47-8F19-235D-488DCF62E6C8}"/>
              </a:ext>
            </a:extLst>
          </p:cNvPr>
          <p:cNvSpPr txBox="1"/>
          <p:nvPr/>
        </p:nvSpPr>
        <p:spPr>
          <a:xfrm>
            <a:off x="5606768" y="3830334"/>
            <a:ext cx="344257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AR</a:t>
            </a:r>
          </a:p>
        </p:txBody>
      </p:sp>
      <p:pic>
        <p:nvPicPr>
          <p:cNvPr id="88" name="Graphic 87" descr="Stop with solid fill">
            <a:extLst>
              <a:ext uri="{FF2B5EF4-FFF2-40B4-BE49-F238E27FC236}">
                <a16:creationId xmlns:a16="http://schemas.microsoft.com/office/drawing/2014/main" id="{65D10343-CFD7-7D92-EEBA-5F90DF0D7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7751" y="3247964"/>
            <a:ext cx="602289" cy="60229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04469FE-8F19-B3F7-3231-32E04DED2345}"/>
              </a:ext>
            </a:extLst>
          </p:cNvPr>
          <p:cNvSpPr txBox="1"/>
          <p:nvPr/>
        </p:nvSpPr>
        <p:spPr>
          <a:xfrm>
            <a:off x="5576703" y="3108765"/>
            <a:ext cx="404382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MO</a:t>
            </a:r>
          </a:p>
        </p:txBody>
      </p:sp>
      <p:pic>
        <p:nvPicPr>
          <p:cNvPr id="90" name="Graphic 89" descr="Stop with solid fill">
            <a:extLst>
              <a:ext uri="{FF2B5EF4-FFF2-40B4-BE49-F238E27FC236}">
                <a16:creationId xmlns:a16="http://schemas.microsoft.com/office/drawing/2014/main" id="{AE88385F-A3D5-25FC-0EF4-A5EC3A068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7751" y="2526394"/>
            <a:ext cx="602289" cy="60229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6ACE6D50-3E1C-4E4B-ECDB-194AF4343B83}"/>
              </a:ext>
            </a:extLst>
          </p:cNvPr>
          <p:cNvSpPr txBox="1"/>
          <p:nvPr/>
        </p:nvSpPr>
        <p:spPr>
          <a:xfrm>
            <a:off x="5629840" y="2387195"/>
            <a:ext cx="298113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IA</a:t>
            </a:r>
          </a:p>
        </p:txBody>
      </p:sp>
      <p:pic>
        <p:nvPicPr>
          <p:cNvPr id="92" name="Graphic 91" descr="Stop with solid fill">
            <a:extLst>
              <a:ext uri="{FF2B5EF4-FFF2-40B4-BE49-F238E27FC236}">
                <a16:creationId xmlns:a16="http://schemas.microsoft.com/office/drawing/2014/main" id="{153C42B7-B5C7-554B-81AB-C8A4B2ACA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7751" y="1804825"/>
            <a:ext cx="602289" cy="60229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72450E17-DD22-0D64-E00B-41F884DB7853}"/>
              </a:ext>
            </a:extLst>
          </p:cNvPr>
          <p:cNvSpPr txBox="1"/>
          <p:nvPr/>
        </p:nvSpPr>
        <p:spPr>
          <a:xfrm>
            <a:off x="5578103" y="1665626"/>
            <a:ext cx="401584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MN</a:t>
            </a:r>
          </a:p>
        </p:txBody>
      </p:sp>
      <p:pic>
        <p:nvPicPr>
          <p:cNvPr id="94" name="Graphic 93" descr="Stop with solid fill">
            <a:extLst>
              <a:ext uri="{FF2B5EF4-FFF2-40B4-BE49-F238E27FC236}">
                <a16:creationId xmlns:a16="http://schemas.microsoft.com/office/drawing/2014/main" id="{8197DBE8-B619-E1C4-8E0C-B8CA5BD7D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3541" y="5412671"/>
            <a:ext cx="602289" cy="60229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6BF0C70-7883-BB73-E9E4-7A6861C84ACD}"/>
              </a:ext>
            </a:extLst>
          </p:cNvPr>
          <p:cNvSpPr txBox="1"/>
          <p:nvPr/>
        </p:nvSpPr>
        <p:spPr>
          <a:xfrm>
            <a:off x="4982345" y="5273472"/>
            <a:ext cx="324680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TX</a:t>
            </a:r>
          </a:p>
        </p:txBody>
      </p:sp>
      <p:pic>
        <p:nvPicPr>
          <p:cNvPr id="96" name="Graphic 95" descr="Stop with solid fill">
            <a:extLst>
              <a:ext uri="{FF2B5EF4-FFF2-40B4-BE49-F238E27FC236}">
                <a16:creationId xmlns:a16="http://schemas.microsoft.com/office/drawing/2014/main" id="{234C5ECF-BA01-DC8F-BC00-7B582BA61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3541" y="4691103"/>
            <a:ext cx="602289" cy="60229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A300617-3EDB-7576-182E-909AF5A5737B}"/>
              </a:ext>
            </a:extLst>
          </p:cNvPr>
          <p:cNvSpPr txBox="1"/>
          <p:nvPr/>
        </p:nvSpPr>
        <p:spPr>
          <a:xfrm>
            <a:off x="4968362" y="4551904"/>
            <a:ext cx="352646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98" name="Graphic 97" descr="Stop with solid fill">
            <a:extLst>
              <a:ext uri="{FF2B5EF4-FFF2-40B4-BE49-F238E27FC236}">
                <a16:creationId xmlns:a16="http://schemas.microsoft.com/office/drawing/2014/main" id="{EA32BDEE-982C-27F9-AFC3-4E435C576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3541" y="3969533"/>
            <a:ext cx="602289" cy="60229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F54908D6-E358-FEC7-1359-95333F48EDA5}"/>
              </a:ext>
            </a:extLst>
          </p:cNvPr>
          <p:cNvSpPr txBox="1"/>
          <p:nvPr/>
        </p:nvSpPr>
        <p:spPr>
          <a:xfrm>
            <a:off x="4985030" y="3830334"/>
            <a:ext cx="319311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KS</a:t>
            </a:r>
          </a:p>
        </p:txBody>
      </p:sp>
      <p:pic>
        <p:nvPicPr>
          <p:cNvPr id="100" name="Graphic 99" descr="Stop with solid fill">
            <a:extLst>
              <a:ext uri="{FF2B5EF4-FFF2-40B4-BE49-F238E27FC236}">
                <a16:creationId xmlns:a16="http://schemas.microsoft.com/office/drawing/2014/main" id="{2E7BEEA5-891F-4C4B-481A-C75F60A1B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3541" y="3247964"/>
            <a:ext cx="602289" cy="60229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D503F437-7451-3E34-A762-F7347610CA1D}"/>
              </a:ext>
            </a:extLst>
          </p:cNvPr>
          <p:cNvSpPr txBox="1"/>
          <p:nvPr/>
        </p:nvSpPr>
        <p:spPr>
          <a:xfrm>
            <a:off x="4973955" y="3108765"/>
            <a:ext cx="341459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NE</a:t>
            </a:r>
          </a:p>
        </p:txBody>
      </p:sp>
      <p:pic>
        <p:nvPicPr>
          <p:cNvPr id="102" name="Graphic 101" descr="Stop with solid fill">
            <a:extLst>
              <a:ext uri="{FF2B5EF4-FFF2-40B4-BE49-F238E27FC236}">
                <a16:creationId xmlns:a16="http://schemas.microsoft.com/office/drawing/2014/main" id="{6C89CFF7-02F5-51E3-AC1E-2C672A4D7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3541" y="2526394"/>
            <a:ext cx="602289" cy="60229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B557FD4-B472-83BF-E616-F5171BABD9ED}"/>
              </a:ext>
            </a:extLst>
          </p:cNvPr>
          <p:cNvSpPr txBox="1"/>
          <p:nvPr/>
        </p:nvSpPr>
        <p:spPr>
          <a:xfrm>
            <a:off x="4977451" y="2387195"/>
            <a:ext cx="334468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SD</a:t>
            </a:r>
          </a:p>
        </p:txBody>
      </p:sp>
      <p:pic>
        <p:nvPicPr>
          <p:cNvPr id="104" name="Graphic 103" descr="Stop with solid fill">
            <a:extLst>
              <a:ext uri="{FF2B5EF4-FFF2-40B4-BE49-F238E27FC236}">
                <a16:creationId xmlns:a16="http://schemas.microsoft.com/office/drawing/2014/main" id="{E9FF3B65-C0A6-6F42-4C10-06F5E7D2C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3541" y="1804825"/>
            <a:ext cx="602289" cy="60229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30C656C3-9014-304D-B1BC-538FCE231181}"/>
              </a:ext>
            </a:extLst>
          </p:cNvPr>
          <p:cNvSpPr txBox="1"/>
          <p:nvPr/>
        </p:nvSpPr>
        <p:spPr>
          <a:xfrm>
            <a:off x="4962769" y="1665626"/>
            <a:ext cx="363832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ND</a:t>
            </a:r>
          </a:p>
        </p:txBody>
      </p:sp>
      <p:pic>
        <p:nvPicPr>
          <p:cNvPr id="106" name="Graphic 105" descr="Stop with solid fill">
            <a:extLst>
              <a:ext uri="{FF2B5EF4-FFF2-40B4-BE49-F238E27FC236}">
                <a16:creationId xmlns:a16="http://schemas.microsoft.com/office/drawing/2014/main" id="{447D7FE1-101D-F15F-84B4-5C0307835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9331" y="3969533"/>
            <a:ext cx="602289" cy="60229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BF1B1FC1-6391-93C0-5BA4-C31F1337ECEE}"/>
              </a:ext>
            </a:extLst>
          </p:cNvPr>
          <p:cNvSpPr txBox="1"/>
          <p:nvPr/>
        </p:nvSpPr>
        <p:spPr>
          <a:xfrm>
            <a:off x="4309682" y="3830334"/>
            <a:ext cx="401584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NM</a:t>
            </a:r>
          </a:p>
        </p:txBody>
      </p:sp>
      <p:pic>
        <p:nvPicPr>
          <p:cNvPr id="108" name="Graphic 107" descr="Stop with solid fill">
            <a:extLst>
              <a:ext uri="{FF2B5EF4-FFF2-40B4-BE49-F238E27FC236}">
                <a16:creationId xmlns:a16="http://schemas.microsoft.com/office/drawing/2014/main" id="{7C2F2B4C-CC16-959A-1CCB-422B2302A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9331" y="3247964"/>
            <a:ext cx="602289" cy="60229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DFEB3FCB-E51E-9E77-D656-F73EA8823CF4}"/>
              </a:ext>
            </a:extLst>
          </p:cNvPr>
          <p:cNvSpPr txBox="1"/>
          <p:nvPr/>
        </p:nvSpPr>
        <p:spPr>
          <a:xfrm>
            <a:off x="4336138" y="3108765"/>
            <a:ext cx="348675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CO</a:t>
            </a:r>
          </a:p>
        </p:txBody>
      </p:sp>
      <p:pic>
        <p:nvPicPr>
          <p:cNvPr id="110" name="Graphic 109" descr="Stop with solid fill">
            <a:extLst>
              <a:ext uri="{FF2B5EF4-FFF2-40B4-BE49-F238E27FC236}">
                <a16:creationId xmlns:a16="http://schemas.microsoft.com/office/drawing/2014/main" id="{5A342479-E42A-E9D2-FE15-0CF044754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9331" y="2526394"/>
            <a:ext cx="602289" cy="60229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712E280-CD46-D081-A933-4481E63692EE}"/>
              </a:ext>
            </a:extLst>
          </p:cNvPr>
          <p:cNvSpPr txBox="1"/>
          <p:nvPr/>
        </p:nvSpPr>
        <p:spPr>
          <a:xfrm>
            <a:off x="4318073" y="2387195"/>
            <a:ext cx="384805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WY</a:t>
            </a:r>
          </a:p>
        </p:txBody>
      </p:sp>
      <p:pic>
        <p:nvPicPr>
          <p:cNvPr id="112" name="Graphic 111" descr="Stop with solid fill">
            <a:extLst>
              <a:ext uri="{FF2B5EF4-FFF2-40B4-BE49-F238E27FC236}">
                <a16:creationId xmlns:a16="http://schemas.microsoft.com/office/drawing/2014/main" id="{C76ACDB6-2CA6-4469-80FA-086C9F789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9331" y="1804825"/>
            <a:ext cx="602289" cy="60229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991BA09-173D-F217-65D2-9A804413D31C}"/>
              </a:ext>
            </a:extLst>
          </p:cNvPr>
          <p:cNvSpPr txBox="1"/>
          <p:nvPr/>
        </p:nvSpPr>
        <p:spPr>
          <a:xfrm>
            <a:off x="4322967" y="1665626"/>
            <a:ext cx="375019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MT</a:t>
            </a:r>
          </a:p>
        </p:txBody>
      </p:sp>
      <p:pic>
        <p:nvPicPr>
          <p:cNvPr id="114" name="Graphic 113" descr="Stop with solid fill">
            <a:extLst>
              <a:ext uri="{FF2B5EF4-FFF2-40B4-BE49-F238E27FC236}">
                <a16:creationId xmlns:a16="http://schemas.microsoft.com/office/drawing/2014/main" id="{5D9C0B50-E493-A7F5-0123-87E1789B1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5121" y="3969533"/>
            <a:ext cx="602289" cy="60229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56A000CA-2586-049D-7D26-C04B758723B0}"/>
              </a:ext>
            </a:extLst>
          </p:cNvPr>
          <p:cNvSpPr txBox="1"/>
          <p:nvPr/>
        </p:nvSpPr>
        <p:spPr>
          <a:xfrm>
            <a:off x="3710431" y="3830334"/>
            <a:ext cx="331671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AZ</a:t>
            </a:r>
          </a:p>
        </p:txBody>
      </p:sp>
      <p:pic>
        <p:nvPicPr>
          <p:cNvPr id="116" name="Graphic 115" descr="Stop with solid fill">
            <a:extLst>
              <a:ext uri="{FF2B5EF4-FFF2-40B4-BE49-F238E27FC236}">
                <a16:creationId xmlns:a16="http://schemas.microsoft.com/office/drawing/2014/main" id="{F3EEF0BA-7C21-CD31-3980-3D99E0EE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5121" y="3247964"/>
            <a:ext cx="602289" cy="60229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E538AEF-7CCA-A77C-633A-8A8A341E1911}"/>
              </a:ext>
            </a:extLst>
          </p:cNvPr>
          <p:cNvSpPr txBox="1"/>
          <p:nvPr/>
        </p:nvSpPr>
        <p:spPr>
          <a:xfrm>
            <a:off x="3706234" y="3108765"/>
            <a:ext cx="340062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UT</a:t>
            </a:r>
          </a:p>
        </p:txBody>
      </p:sp>
      <p:pic>
        <p:nvPicPr>
          <p:cNvPr id="118" name="Graphic 117" descr="Stop with solid fill">
            <a:extLst>
              <a:ext uri="{FF2B5EF4-FFF2-40B4-BE49-F238E27FC236}">
                <a16:creationId xmlns:a16="http://schemas.microsoft.com/office/drawing/2014/main" id="{D9E37C1A-2F43-F5FE-A3E9-F86051941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5121" y="2526394"/>
            <a:ext cx="602289" cy="60229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E1BDB29D-6FA9-4B5F-BE52-CA367532D82D}"/>
              </a:ext>
            </a:extLst>
          </p:cNvPr>
          <p:cNvSpPr txBox="1"/>
          <p:nvPr/>
        </p:nvSpPr>
        <p:spPr>
          <a:xfrm>
            <a:off x="3697844" y="2387195"/>
            <a:ext cx="356840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NV</a:t>
            </a:r>
          </a:p>
        </p:txBody>
      </p:sp>
      <p:pic>
        <p:nvPicPr>
          <p:cNvPr id="120" name="Graphic 119" descr="Stop with solid fill">
            <a:extLst>
              <a:ext uri="{FF2B5EF4-FFF2-40B4-BE49-F238E27FC236}">
                <a16:creationId xmlns:a16="http://schemas.microsoft.com/office/drawing/2014/main" id="{0F753F1A-2219-11B7-1E50-7C7EDD306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5121" y="1804825"/>
            <a:ext cx="602289" cy="60229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94250D6-3663-571B-9CFB-0C1804115B96}"/>
              </a:ext>
            </a:extLst>
          </p:cNvPr>
          <p:cNvSpPr txBox="1"/>
          <p:nvPr/>
        </p:nvSpPr>
        <p:spPr>
          <a:xfrm>
            <a:off x="3725112" y="1665626"/>
            <a:ext cx="302308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ID</a:t>
            </a:r>
          </a:p>
        </p:txBody>
      </p:sp>
      <p:pic>
        <p:nvPicPr>
          <p:cNvPr id="122" name="Graphic 121" descr="Stop with solid fill">
            <a:extLst>
              <a:ext uri="{FF2B5EF4-FFF2-40B4-BE49-F238E27FC236}">
                <a16:creationId xmlns:a16="http://schemas.microsoft.com/office/drawing/2014/main" id="{B28DB11F-E04F-8CF7-BACC-7501B7203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6701" y="5412671"/>
            <a:ext cx="602289" cy="60229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D3D3895-35F4-F51D-870A-31210AC57B5C}"/>
              </a:ext>
            </a:extLst>
          </p:cNvPr>
          <p:cNvSpPr txBox="1"/>
          <p:nvPr/>
        </p:nvSpPr>
        <p:spPr>
          <a:xfrm>
            <a:off x="2456691" y="5273472"/>
            <a:ext cx="302308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HI</a:t>
            </a:r>
          </a:p>
        </p:txBody>
      </p:sp>
      <p:pic>
        <p:nvPicPr>
          <p:cNvPr id="124" name="Graphic 123" descr="Stop with solid fill">
            <a:extLst>
              <a:ext uri="{FF2B5EF4-FFF2-40B4-BE49-F238E27FC236}">
                <a16:creationId xmlns:a16="http://schemas.microsoft.com/office/drawing/2014/main" id="{A1F778B2-C0F0-EE2A-3197-E322ADDC0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6701" y="1083256"/>
            <a:ext cx="602289" cy="60229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CDD2E098-B4E2-631D-DC46-0FE074691D59}"/>
              </a:ext>
            </a:extLst>
          </p:cNvPr>
          <p:cNvSpPr txBox="1"/>
          <p:nvPr/>
        </p:nvSpPr>
        <p:spPr>
          <a:xfrm>
            <a:off x="2437116" y="944057"/>
            <a:ext cx="341459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AK</a:t>
            </a:r>
          </a:p>
        </p:txBody>
      </p:sp>
      <p:pic>
        <p:nvPicPr>
          <p:cNvPr id="126" name="Graphic 125" descr="Stop with solid fill">
            <a:extLst>
              <a:ext uri="{FF2B5EF4-FFF2-40B4-BE49-F238E27FC236}">
                <a16:creationId xmlns:a16="http://schemas.microsoft.com/office/drawing/2014/main" id="{CB4C1BEE-3865-5438-4767-9D0B59BA8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0911" y="3247964"/>
            <a:ext cx="602289" cy="60229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24056CA-AB56-65A8-9AE1-0DA4BDAECF38}"/>
              </a:ext>
            </a:extLst>
          </p:cNvPr>
          <p:cNvSpPr txBox="1"/>
          <p:nvPr/>
        </p:nvSpPr>
        <p:spPr>
          <a:xfrm>
            <a:off x="3072723" y="3108765"/>
            <a:ext cx="338663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CA</a:t>
            </a:r>
          </a:p>
        </p:txBody>
      </p:sp>
      <p:pic>
        <p:nvPicPr>
          <p:cNvPr id="128" name="Graphic 127" descr="Stop with solid fill">
            <a:extLst>
              <a:ext uri="{FF2B5EF4-FFF2-40B4-BE49-F238E27FC236}">
                <a16:creationId xmlns:a16="http://schemas.microsoft.com/office/drawing/2014/main" id="{71A6F209-8805-1BE8-B55B-1D7E78BDC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0911" y="2526394"/>
            <a:ext cx="602289" cy="60229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25A5798-B175-6660-E037-F4670A907CB5}"/>
              </a:ext>
            </a:extLst>
          </p:cNvPr>
          <p:cNvSpPr txBox="1"/>
          <p:nvPr/>
        </p:nvSpPr>
        <p:spPr>
          <a:xfrm>
            <a:off x="3064334" y="2387195"/>
            <a:ext cx="355442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OR</a:t>
            </a:r>
          </a:p>
        </p:txBody>
      </p:sp>
      <p:pic>
        <p:nvPicPr>
          <p:cNvPr id="130" name="Graphic 129" descr="Stop with solid fill">
            <a:extLst>
              <a:ext uri="{FF2B5EF4-FFF2-40B4-BE49-F238E27FC236}">
                <a16:creationId xmlns:a16="http://schemas.microsoft.com/office/drawing/2014/main" id="{6D8CDD28-87AC-7484-260C-CE39B9161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0911" y="1804825"/>
            <a:ext cx="602289" cy="60229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F2785B23-DE0B-EC56-42E4-DC482C15359F}"/>
              </a:ext>
            </a:extLst>
          </p:cNvPr>
          <p:cNvSpPr txBox="1"/>
          <p:nvPr/>
        </p:nvSpPr>
        <p:spPr>
          <a:xfrm>
            <a:off x="3046326" y="1665626"/>
            <a:ext cx="391462" cy="26846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/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00666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FC674-8680-CECE-684F-0A236A5CC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1C6D-8FFE-CF90-521F-89B0A657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States Infographic Map – Slide Template</a:t>
            </a:r>
          </a:p>
        </p:txBody>
      </p:sp>
      <p:pic>
        <p:nvPicPr>
          <p:cNvPr id="11" name="Graphic 10" descr="Stop with solid fill">
            <a:extLst>
              <a:ext uri="{FF2B5EF4-FFF2-40B4-BE49-F238E27FC236}">
                <a16:creationId xmlns:a16="http://schemas.microsoft.com/office/drawing/2014/main" id="{D25485C2-9CE4-BA54-F8DD-37AD93327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3011" y="2526395"/>
            <a:ext cx="602289" cy="6022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58C707-B056-2940-BC08-C81F2E9E7EB1}"/>
              </a:ext>
            </a:extLst>
          </p:cNvPr>
          <p:cNvSpPr txBox="1"/>
          <p:nvPr/>
        </p:nvSpPr>
        <p:spPr>
          <a:xfrm>
            <a:off x="9417281" y="2347888"/>
            <a:ext cx="333746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RI</a:t>
            </a:r>
          </a:p>
        </p:txBody>
      </p:sp>
      <p:pic>
        <p:nvPicPr>
          <p:cNvPr id="13" name="Graphic 12" descr="Stop with solid fill">
            <a:extLst>
              <a:ext uri="{FF2B5EF4-FFF2-40B4-BE49-F238E27FC236}">
                <a16:creationId xmlns:a16="http://schemas.microsoft.com/office/drawing/2014/main" id="{796EBABC-E276-36E2-34A8-8D2C99C0E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3011" y="1804826"/>
            <a:ext cx="602289" cy="602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BFECFE-33A1-38E5-A000-03BAA9AB0F89}"/>
              </a:ext>
            </a:extLst>
          </p:cNvPr>
          <p:cNvSpPr txBox="1"/>
          <p:nvPr/>
        </p:nvSpPr>
        <p:spPr>
          <a:xfrm>
            <a:off x="9358773" y="1626319"/>
            <a:ext cx="450765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</a:t>
            </a:r>
          </a:p>
        </p:txBody>
      </p:sp>
      <p:pic>
        <p:nvPicPr>
          <p:cNvPr id="15" name="Graphic 14" descr="Stop with solid fill">
            <a:extLst>
              <a:ext uri="{FF2B5EF4-FFF2-40B4-BE49-F238E27FC236}">
                <a16:creationId xmlns:a16="http://schemas.microsoft.com/office/drawing/2014/main" id="{FBBD91AB-6C70-9F21-D601-94171C9E9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3011" y="1083256"/>
            <a:ext cx="602289" cy="6022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70FEE7-6497-D3F8-BC37-F75197F98F5D}"/>
              </a:ext>
            </a:extLst>
          </p:cNvPr>
          <p:cNvSpPr txBox="1"/>
          <p:nvPr/>
        </p:nvSpPr>
        <p:spPr>
          <a:xfrm>
            <a:off x="9369194" y="904749"/>
            <a:ext cx="429926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ME</a:t>
            </a:r>
          </a:p>
        </p:txBody>
      </p:sp>
      <p:pic>
        <p:nvPicPr>
          <p:cNvPr id="17" name="Graphic 16" descr="Stop with solid fill">
            <a:extLst>
              <a:ext uri="{FF2B5EF4-FFF2-40B4-BE49-F238E27FC236}">
                <a16:creationId xmlns:a16="http://schemas.microsoft.com/office/drawing/2014/main" id="{A5068CF3-6837-C57A-7283-529A9674E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8802" y="3969533"/>
            <a:ext cx="602289" cy="6022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174C2A-769A-3425-3999-37A8E757EBCE}"/>
              </a:ext>
            </a:extLst>
          </p:cNvPr>
          <p:cNvSpPr txBox="1"/>
          <p:nvPr/>
        </p:nvSpPr>
        <p:spPr>
          <a:xfrm>
            <a:off x="8756626" y="3791026"/>
            <a:ext cx="386644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DE</a:t>
            </a:r>
          </a:p>
        </p:txBody>
      </p:sp>
      <p:pic>
        <p:nvPicPr>
          <p:cNvPr id="19" name="Graphic 18" descr="Stop with solid fill">
            <a:extLst>
              <a:ext uri="{FF2B5EF4-FFF2-40B4-BE49-F238E27FC236}">
                <a16:creationId xmlns:a16="http://schemas.microsoft.com/office/drawing/2014/main" id="{54066CC7-4730-D572-B7E0-5583F88FB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8802" y="3247964"/>
            <a:ext cx="602289" cy="6022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61E8CD-4F2D-7C91-E79D-96F1C2FD0895}"/>
              </a:ext>
            </a:extLst>
          </p:cNvPr>
          <p:cNvSpPr txBox="1"/>
          <p:nvPr/>
        </p:nvSpPr>
        <p:spPr>
          <a:xfrm>
            <a:off x="8768646" y="3069457"/>
            <a:ext cx="362600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NJ</a:t>
            </a:r>
          </a:p>
        </p:txBody>
      </p:sp>
      <p:pic>
        <p:nvPicPr>
          <p:cNvPr id="21" name="Graphic 20" descr="Stop with solid fill">
            <a:extLst>
              <a:ext uri="{FF2B5EF4-FFF2-40B4-BE49-F238E27FC236}">
                <a16:creationId xmlns:a16="http://schemas.microsoft.com/office/drawing/2014/main" id="{190F17F8-E233-263D-AFCA-D4BDC2874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8802" y="2526394"/>
            <a:ext cx="602289" cy="6022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6B861F-500C-9829-64E0-CDADB69D9C9A}"/>
              </a:ext>
            </a:extLst>
          </p:cNvPr>
          <p:cNvSpPr txBox="1"/>
          <p:nvPr/>
        </p:nvSpPr>
        <p:spPr>
          <a:xfrm>
            <a:off x="8765793" y="2347887"/>
            <a:ext cx="368306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CT</a:t>
            </a:r>
          </a:p>
        </p:txBody>
      </p:sp>
      <p:pic>
        <p:nvPicPr>
          <p:cNvPr id="23" name="Graphic 22" descr="Stop with solid fill">
            <a:extLst>
              <a:ext uri="{FF2B5EF4-FFF2-40B4-BE49-F238E27FC236}">
                <a16:creationId xmlns:a16="http://schemas.microsoft.com/office/drawing/2014/main" id="{21F63FEC-9D7B-0B39-5204-C57C6A574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8802" y="1804825"/>
            <a:ext cx="602289" cy="60229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77F2260-41F7-3F65-9586-6AF3FBB44D9C}"/>
              </a:ext>
            </a:extLst>
          </p:cNvPr>
          <p:cNvSpPr txBox="1"/>
          <p:nvPr/>
        </p:nvSpPr>
        <p:spPr>
          <a:xfrm>
            <a:off x="8741395" y="1626318"/>
            <a:ext cx="417102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NH</a:t>
            </a:r>
          </a:p>
        </p:txBody>
      </p:sp>
      <p:pic>
        <p:nvPicPr>
          <p:cNvPr id="31" name="Graphic 30" descr="Stop with solid fill">
            <a:extLst>
              <a:ext uri="{FF2B5EF4-FFF2-40B4-BE49-F238E27FC236}">
                <a16:creationId xmlns:a16="http://schemas.microsoft.com/office/drawing/2014/main" id="{93CEE045-9D3B-F883-B2CA-A79C292D3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4592" y="5412671"/>
            <a:ext cx="602289" cy="60229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C96223A-9E2A-9FBB-78C0-5957BE6C0166}"/>
              </a:ext>
            </a:extLst>
          </p:cNvPr>
          <p:cNvSpPr txBox="1"/>
          <p:nvPr/>
        </p:nvSpPr>
        <p:spPr>
          <a:xfrm>
            <a:off x="8144857" y="5234164"/>
            <a:ext cx="341761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FL</a:t>
            </a:r>
          </a:p>
        </p:txBody>
      </p:sp>
      <p:pic>
        <p:nvPicPr>
          <p:cNvPr id="35" name="Graphic 34" descr="Stop with solid fill">
            <a:extLst>
              <a:ext uri="{FF2B5EF4-FFF2-40B4-BE49-F238E27FC236}">
                <a16:creationId xmlns:a16="http://schemas.microsoft.com/office/drawing/2014/main" id="{1EF157D3-A3CE-16F3-32AD-1BD31D623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4592" y="4691103"/>
            <a:ext cx="602289" cy="60229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486B80-AEC1-8E30-7E33-3775D03812FC}"/>
              </a:ext>
            </a:extLst>
          </p:cNvPr>
          <p:cNvSpPr txBox="1"/>
          <p:nvPr/>
        </p:nvSpPr>
        <p:spPr>
          <a:xfrm>
            <a:off x="8133636" y="4512596"/>
            <a:ext cx="364202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SC</a:t>
            </a:r>
          </a:p>
        </p:txBody>
      </p:sp>
      <p:pic>
        <p:nvPicPr>
          <p:cNvPr id="37" name="Graphic 36" descr="Stop with solid fill">
            <a:extLst>
              <a:ext uri="{FF2B5EF4-FFF2-40B4-BE49-F238E27FC236}">
                <a16:creationId xmlns:a16="http://schemas.microsoft.com/office/drawing/2014/main" id="{535CA0AE-7D81-9500-5DD7-AF0F2D860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4592" y="3969533"/>
            <a:ext cx="602289" cy="60229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3266963-322C-AF98-4504-24B4ED150BA5}"/>
              </a:ext>
            </a:extLst>
          </p:cNvPr>
          <p:cNvSpPr txBox="1"/>
          <p:nvPr/>
        </p:nvSpPr>
        <p:spPr>
          <a:xfrm>
            <a:off x="8116804" y="3791026"/>
            <a:ext cx="397866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NC</a:t>
            </a:r>
          </a:p>
        </p:txBody>
      </p:sp>
      <p:pic>
        <p:nvPicPr>
          <p:cNvPr id="39" name="Graphic 38" descr="Stop with solid fill">
            <a:extLst>
              <a:ext uri="{FF2B5EF4-FFF2-40B4-BE49-F238E27FC236}">
                <a16:creationId xmlns:a16="http://schemas.microsoft.com/office/drawing/2014/main" id="{862F26DC-3925-3D97-293C-05EABA6C0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4592" y="3247964"/>
            <a:ext cx="602289" cy="60229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496DC2D-D267-3C24-B8BF-20100928C1E7}"/>
              </a:ext>
            </a:extLst>
          </p:cNvPr>
          <p:cNvSpPr txBox="1"/>
          <p:nvPr/>
        </p:nvSpPr>
        <p:spPr>
          <a:xfrm>
            <a:off x="8119209" y="3069457"/>
            <a:ext cx="393057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DC</a:t>
            </a:r>
          </a:p>
        </p:txBody>
      </p:sp>
      <p:pic>
        <p:nvPicPr>
          <p:cNvPr id="47" name="Graphic 46" descr="Stop with solid fill">
            <a:extLst>
              <a:ext uri="{FF2B5EF4-FFF2-40B4-BE49-F238E27FC236}">
                <a16:creationId xmlns:a16="http://schemas.microsoft.com/office/drawing/2014/main" id="{744ABA7E-B88F-B187-33B9-342707CA1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4592" y="2526394"/>
            <a:ext cx="602289" cy="60229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4126136-E60E-92E6-17BD-0B5584F6490B}"/>
              </a:ext>
            </a:extLst>
          </p:cNvPr>
          <p:cNvSpPr txBox="1"/>
          <p:nvPr/>
        </p:nvSpPr>
        <p:spPr>
          <a:xfrm>
            <a:off x="8117605" y="2347887"/>
            <a:ext cx="396263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NY</a:t>
            </a:r>
          </a:p>
        </p:txBody>
      </p:sp>
      <p:pic>
        <p:nvPicPr>
          <p:cNvPr id="52" name="Graphic 51" descr="Stop with solid fill">
            <a:extLst>
              <a:ext uri="{FF2B5EF4-FFF2-40B4-BE49-F238E27FC236}">
                <a16:creationId xmlns:a16="http://schemas.microsoft.com/office/drawing/2014/main" id="{5B24797B-64C9-DE54-586D-D4521E187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4592" y="1804825"/>
            <a:ext cx="602289" cy="60229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7310D15-7673-F8BA-32AA-AC4EF4049B4D}"/>
              </a:ext>
            </a:extLst>
          </p:cNvPr>
          <p:cNvSpPr txBox="1"/>
          <p:nvPr/>
        </p:nvSpPr>
        <p:spPr>
          <a:xfrm>
            <a:off x="8126422" y="1626318"/>
            <a:ext cx="378630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VT</a:t>
            </a:r>
          </a:p>
        </p:txBody>
      </p:sp>
      <p:pic>
        <p:nvPicPr>
          <p:cNvPr id="55" name="Graphic 54" descr="Stop with solid fill">
            <a:extLst>
              <a:ext uri="{FF2B5EF4-FFF2-40B4-BE49-F238E27FC236}">
                <a16:creationId xmlns:a16="http://schemas.microsoft.com/office/drawing/2014/main" id="{A0481C31-4DBD-D766-4B8A-6305266E3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0382" y="4691103"/>
            <a:ext cx="602289" cy="60229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830A59B-5C54-63A2-F056-517C60A8799F}"/>
              </a:ext>
            </a:extLst>
          </p:cNvPr>
          <p:cNvSpPr txBox="1"/>
          <p:nvPr/>
        </p:nvSpPr>
        <p:spPr>
          <a:xfrm>
            <a:off x="7477784" y="4512596"/>
            <a:ext cx="407484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GA</a:t>
            </a:r>
          </a:p>
        </p:txBody>
      </p:sp>
      <p:pic>
        <p:nvPicPr>
          <p:cNvPr id="57" name="Graphic 56" descr="Stop with solid fill">
            <a:extLst>
              <a:ext uri="{FF2B5EF4-FFF2-40B4-BE49-F238E27FC236}">
                <a16:creationId xmlns:a16="http://schemas.microsoft.com/office/drawing/2014/main" id="{545AE4D1-AE2B-963C-675C-9B7F09D6D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0382" y="3969533"/>
            <a:ext cx="602289" cy="60229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BD5DBD0-9D84-B85D-A900-5C26FF2575E3}"/>
              </a:ext>
            </a:extLst>
          </p:cNvPr>
          <p:cNvSpPr txBox="1"/>
          <p:nvPr/>
        </p:nvSpPr>
        <p:spPr>
          <a:xfrm>
            <a:off x="7486569" y="3791026"/>
            <a:ext cx="389915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</a:t>
            </a:r>
          </a:p>
        </p:txBody>
      </p:sp>
      <p:pic>
        <p:nvPicPr>
          <p:cNvPr id="60" name="Graphic 59" descr="Stop with solid fill">
            <a:extLst>
              <a:ext uri="{FF2B5EF4-FFF2-40B4-BE49-F238E27FC236}">
                <a16:creationId xmlns:a16="http://schemas.microsoft.com/office/drawing/2014/main" id="{12D247EC-8CD5-D036-8ED3-955A8E92C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0382" y="3247964"/>
            <a:ext cx="602289" cy="60229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AB3E00A-1F2A-0A8C-7A09-356AE92B4037}"/>
              </a:ext>
            </a:extLst>
          </p:cNvPr>
          <p:cNvSpPr txBox="1"/>
          <p:nvPr/>
        </p:nvSpPr>
        <p:spPr>
          <a:xfrm>
            <a:off x="7453740" y="3069457"/>
            <a:ext cx="455574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MD</a:t>
            </a:r>
          </a:p>
        </p:txBody>
      </p:sp>
      <p:pic>
        <p:nvPicPr>
          <p:cNvPr id="62" name="Graphic 61" descr="Stop with solid fill">
            <a:extLst>
              <a:ext uri="{FF2B5EF4-FFF2-40B4-BE49-F238E27FC236}">
                <a16:creationId xmlns:a16="http://schemas.microsoft.com/office/drawing/2014/main" id="{8B7BE596-860A-30D1-357D-3D7A62E9F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80382" y="2526394"/>
            <a:ext cx="602289" cy="60229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022B009-D6E7-6799-149E-010D9D4B8B39}"/>
              </a:ext>
            </a:extLst>
          </p:cNvPr>
          <p:cNvSpPr txBox="1"/>
          <p:nvPr/>
        </p:nvSpPr>
        <p:spPr>
          <a:xfrm>
            <a:off x="7492692" y="2347887"/>
            <a:ext cx="377669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PA</a:t>
            </a:r>
          </a:p>
        </p:txBody>
      </p:sp>
      <p:pic>
        <p:nvPicPr>
          <p:cNvPr id="64" name="Graphic 63" descr="Stop with solid fill">
            <a:extLst>
              <a:ext uri="{FF2B5EF4-FFF2-40B4-BE49-F238E27FC236}">
                <a16:creationId xmlns:a16="http://schemas.microsoft.com/office/drawing/2014/main" id="{6218B66B-EB25-8252-768F-2A4FB00C9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6172" y="4691103"/>
            <a:ext cx="602289" cy="60229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BE3CC90-2759-B6C8-F087-AD977B5CD749}"/>
              </a:ext>
            </a:extLst>
          </p:cNvPr>
          <p:cNvSpPr txBox="1"/>
          <p:nvPr/>
        </p:nvSpPr>
        <p:spPr>
          <a:xfrm>
            <a:off x="6862811" y="4512596"/>
            <a:ext cx="369012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AL</a:t>
            </a:r>
          </a:p>
        </p:txBody>
      </p:sp>
      <p:pic>
        <p:nvPicPr>
          <p:cNvPr id="66" name="Graphic 65" descr="Stop with solid fill">
            <a:extLst>
              <a:ext uri="{FF2B5EF4-FFF2-40B4-BE49-F238E27FC236}">
                <a16:creationId xmlns:a16="http://schemas.microsoft.com/office/drawing/2014/main" id="{F32388A9-C8A1-30EC-012A-859770B4B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6172" y="3969533"/>
            <a:ext cx="602289" cy="60229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88C96F1-1F6B-734D-D579-A5FEB332037C}"/>
              </a:ext>
            </a:extLst>
          </p:cNvPr>
          <p:cNvSpPr txBox="1"/>
          <p:nvPr/>
        </p:nvSpPr>
        <p:spPr>
          <a:xfrm>
            <a:off x="6820330" y="3791026"/>
            <a:ext cx="453971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WV</a:t>
            </a:r>
          </a:p>
        </p:txBody>
      </p:sp>
      <p:pic>
        <p:nvPicPr>
          <p:cNvPr id="68" name="Graphic 67" descr="Stop with solid fill">
            <a:extLst>
              <a:ext uri="{FF2B5EF4-FFF2-40B4-BE49-F238E27FC236}">
                <a16:creationId xmlns:a16="http://schemas.microsoft.com/office/drawing/2014/main" id="{1A8A0A26-A0A4-8972-983D-C3CE80733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6172" y="3247964"/>
            <a:ext cx="602289" cy="60229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046C948-07F1-6918-1B95-23F9A8947965}"/>
              </a:ext>
            </a:extLst>
          </p:cNvPr>
          <p:cNvSpPr txBox="1"/>
          <p:nvPr/>
        </p:nvSpPr>
        <p:spPr>
          <a:xfrm>
            <a:off x="6859605" y="3069457"/>
            <a:ext cx="375424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KY</a:t>
            </a:r>
          </a:p>
        </p:txBody>
      </p:sp>
      <p:pic>
        <p:nvPicPr>
          <p:cNvPr id="70" name="Graphic 69" descr="Stop with solid fill">
            <a:extLst>
              <a:ext uri="{FF2B5EF4-FFF2-40B4-BE49-F238E27FC236}">
                <a16:creationId xmlns:a16="http://schemas.microsoft.com/office/drawing/2014/main" id="{040ADF39-A8A5-D37B-948F-D8DAE759E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6172" y="2526394"/>
            <a:ext cx="602289" cy="60229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2108735-23D1-9B39-8A31-8CE096CA20A6}"/>
              </a:ext>
            </a:extLst>
          </p:cNvPr>
          <p:cNvSpPr txBox="1"/>
          <p:nvPr/>
        </p:nvSpPr>
        <p:spPr>
          <a:xfrm>
            <a:off x="6837164" y="2347887"/>
            <a:ext cx="420308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OH</a:t>
            </a:r>
          </a:p>
        </p:txBody>
      </p:sp>
      <p:pic>
        <p:nvPicPr>
          <p:cNvPr id="72" name="Graphic 71" descr="Stop with solid fill">
            <a:extLst>
              <a:ext uri="{FF2B5EF4-FFF2-40B4-BE49-F238E27FC236}">
                <a16:creationId xmlns:a16="http://schemas.microsoft.com/office/drawing/2014/main" id="{AE70C3A1-FDCD-F766-33AA-B8B325F2C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6172" y="1804825"/>
            <a:ext cx="602289" cy="60229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150155F-948E-630C-526C-FBEEA4F2D5A4}"/>
              </a:ext>
            </a:extLst>
          </p:cNvPr>
          <p:cNvSpPr txBox="1"/>
          <p:nvPr/>
        </p:nvSpPr>
        <p:spPr>
          <a:xfrm>
            <a:off x="6852392" y="1626318"/>
            <a:ext cx="389850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MI</a:t>
            </a:r>
          </a:p>
        </p:txBody>
      </p:sp>
      <p:pic>
        <p:nvPicPr>
          <p:cNvPr id="74" name="Graphic 73" descr="Stop with solid fill">
            <a:extLst>
              <a:ext uri="{FF2B5EF4-FFF2-40B4-BE49-F238E27FC236}">
                <a16:creationId xmlns:a16="http://schemas.microsoft.com/office/drawing/2014/main" id="{493061CC-048D-8899-1A81-AF514F1AE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962" y="4691103"/>
            <a:ext cx="602289" cy="60229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23472979-F310-46C8-AB08-F607A1B285E0}"/>
              </a:ext>
            </a:extLst>
          </p:cNvPr>
          <p:cNvSpPr txBox="1"/>
          <p:nvPr/>
        </p:nvSpPr>
        <p:spPr>
          <a:xfrm>
            <a:off x="6199746" y="4512596"/>
            <a:ext cx="426720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MS</a:t>
            </a:r>
          </a:p>
        </p:txBody>
      </p:sp>
      <p:pic>
        <p:nvPicPr>
          <p:cNvPr id="76" name="Graphic 75" descr="Stop with solid fill">
            <a:extLst>
              <a:ext uri="{FF2B5EF4-FFF2-40B4-BE49-F238E27FC236}">
                <a16:creationId xmlns:a16="http://schemas.microsoft.com/office/drawing/2014/main" id="{7FB3F957-0429-C69A-76AC-D8830FAE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962" y="3969533"/>
            <a:ext cx="602289" cy="60229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9E3BD67B-1C35-DE45-8353-38379C944BB6}"/>
              </a:ext>
            </a:extLst>
          </p:cNvPr>
          <p:cNvSpPr txBox="1"/>
          <p:nvPr/>
        </p:nvSpPr>
        <p:spPr>
          <a:xfrm>
            <a:off x="6217380" y="3791026"/>
            <a:ext cx="391454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TN</a:t>
            </a:r>
          </a:p>
        </p:txBody>
      </p:sp>
      <p:pic>
        <p:nvPicPr>
          <p:cNvPr id="78" name="Graphic 77" descr="Stop with solid fill">
            <a:extLst>
              <a:ext uri="{FF2B5EF4-FFF2-40B4-BE49-F238E27FC236}">
                <a16:creationId xmlns:a16="http://schemas.microsoft.com/office/drawing/2014/main" id="{941C135F-7844-F7FC-3652-228FECA3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962" y="3247964"/>
            <a:ext cx="602289" cy="60229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6273082-61D3-B02B-34E7-EA6335F25BBA}"/>
              </a:ext>
            </a:extLst>
          </p:cNvPr>
          <p:cNvSpPr txBox="1"/>
          <p:nvPr/>
        </p:nvSpPr>
        <p:spPr>
          <a:xfrm>
            <a:off x="6259058" y="3069457"/>
            <a:ext cx="308098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IL</a:t>
            </a:r>
          </a:p>
        </p:txBody>
      </p:sp>
      <p:pic>
        <p:nvPicPr>
          <p:cNvPr id="80" name="Graphic 79" descr="Stop with solid fill">
            <a:extLst>
              <a:ext uri="{FF2B5EF4-FFF2-40B4-BE49-F238E27FC236}">
                <a16:creationId xmlns:a16="http://schemas.microsoft.com/office/drawing/2014/main" id="{819577CC-BF12-CB77-4ABB-D27241B2D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962" y="2526394"/>
            <a:ext cx="602289" cy="60229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0E7C847-3406-B3BD-FF1F-E98082C3C145}"/>
              </a:ext>
            </a:extLst>
          </p:cNvPr>
          <p:cNvSpPr txBox="1"/>
          <p:nvPr/>
        </p:nvSpPr>
        <p:spPr>
          <a:xfrm>
            <a:off x="6237418" y="2347887"/>
            <a:ext cx="351379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IN</a:t>
            </a:r>
          </a:p>
        </p:txBody>
      </p:sp>
      <p:pic>
        <p:nvPicPr>
          <p:cNvPr id="82" name="Graphic 81" descr="Stop with solid fill">
            <a:extLst>
              <a:ext uri="{FF2B5EF4-FFF2-40B4-BE49-F238E27FC236}">
                <a16:creationId xmlns:a16="http://schemas.microsoft.com/office/drawing/2014/main" id="{5D40A342-B048-F3DE-9F3E-09F14AB13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1962" y="1804825"/>
            <a:ext cx="602289" cy="60229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FCE60B3-140D-6E26-5897-162E66083A2E}"/>
              </a:ext>
            </a:extLst>
          </p:cNvPr>
          <p:cNvSpPr txBox="1"/>
          <p:nvPr/>
        </p:nvSpPr>
        <p:spPr>
          <a:xfrm>
            <a:off x="6214976" y="1626318"/>
            <a:ext cx="396263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WI</a:t>
            </a:r>
          </a:p>
        </p:txBody>
      </p:sp>
      <p:pic>
        <p:nvPicPr>
          <p:cNvPr id="84" name="Graphic 83" descr="Stop with solid fill">
            <a:extLst>
              <a:ext uri="{FF2B5EF4-FFF2-40B4-BE49-F238E27FC236}">
                <a16:creationId xmlns:a16="http://schemas.microsoft.com/office/drawing/2014/main" id="{F0347E81-8186-3F5B-3DE4-B18BFB088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7751" y="4691103"/>
            <a:ext cx="602289" cy="60229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4C9B7ABB-F3D8-4F15-3B7F-B8173E0004FD}"/>
              </a:ext>
            </a:extLst>
          </p:cNvPr>
          <p:cNvSpPr txBox="1"/>
          <p:nvPr/>
        </p:nvSpPr>
        <p:spPr>
          <a:xfrm>
            <a:off x="5594390" y="4512596"/>
            <a:ext cx="369012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LA</a:t>
            </a:r>
          </a:p>
        </p:txBody>
      </p:sp>
      <p:pic>
        <p:nvPicPr>
          <p:cNvPr id="86" name="Graphic 85" descr="Stop with solid fill">
            <a:extLst>
              <a:ext uri="{FF2B5EF4-FFF2-40B4-BE49-F238E27FC236}">
                <a16:creationId xmlns:a16="http://schemas.microsoft.com/office/drawing/2014/main" id="{B5766BFD-6DBE-2A4F-AE8D-3C3BFB89B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7751" y="3969533"/>
            <a:ext cx="602289" cy="60229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67D57021-21B2-488A-7EAF-25CA67926AAC}"/>
              </a:ext>
            </a:extLst>
          </p:cNvPr>
          <p:cNvSpPr txBox="1"/>
          <p:nvPr/>
        </p:nvSpPr>
        <p:spPr>
          <a:xfrm>
            <a:off x="5581567" y="3791026"/>
            <a:ext cx="394660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AR</a:t>
            </a:r>
          </a:p>
        </p:txBody>
      </p:sp>
      <p:pic>
        <p:nvPicPr>
          <p:cNvPr id="88" name="Graphic 87" descr="Stop with solid fill">
            <a:extLst>
              <a:ext uri="{FF2B5EF4-FFF2-40B4-BE49-F238E27FC236}">
                <a16:creationId xmlns:a16="http://schemas.microsoft.com/office/drawing/2014/main" id="{8240609C-10D1-2EAF-9479-73DB072EB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7751" y="3247964"/>
            <a:ext cx="602289" cy="60229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4927307-1D14-0DD5-BDBB-56059115DE6F}"/>
              </a:ext>
            </a:extLst>
          </p:cNvPr>
          <p:cNvSpPr txBox="1"/>
          <p:nvPr/>
        </p:nvSpPr>
        <p:spPr>
          <a:xfrm>
            <a:off x="5547100" y="3069457"/>
            <a:ext cx="463589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MO</a:t>
            </a:r>
          </a:p>
        </p:txBody>
      </p:sp>
      <p:pic>
        <p:nvPicPr>
          <p:cNvPr id="90" name="Graphic 89" descr="Stop with solid fill">
            <a:extLst>
              <a:ext uri="{FF2B5EF4-FFF2-40B4-BE49-F238E27FC236}">
                <a16:creationId xmlns:a16="http://schemas.microsoft.com/office/drawing/2014/main" id="{ADF94AE9-1402-C940-C6D0-24CFBBE8C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7751" y="2526394"/>
            <a:ext cx="602289" cy="60229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E0296606-7C1A-980E-D1C4-A9D72E09287F}"/>
              </a:ext>
            </a:extLst>
          </p:cNvPr>
          <p:cNvSpPr txBox="1"/>
          <p:nvPr/>
        </p:nvSpPr>
        <p:spPr>
          <a:xfrm>
            <a:off x="5608016" y="2347887"/>
            <a:ext cx="341761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IA</a:t>
            </a:r>
          </a:p>
        </p:txBody>
      </p:sp>
      <p:pic>
        <p:nvPicPr>
          <p:cNvPr id="92" name="Graphic 91" descr="Stop with solid fill">
            <a:extLst>
              <a:ext uri="{FF2B5EF4-FFF2-40B4-BE49-F238E27FC236}">
                <a16:creationId xmlns:a16="http://schemas.microsoft.com/office/drawing/2014/main" id="{953AB429-EA60-82FF-60B4-2C1ADA4E7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7751" y="1804825"/>
            <a:ext cx="602289" cy="60229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2942A22-D767-D2A8-4A0A-907B99476DF0}"/>
              </a:ext>
            </a:extLst>
          </p:cNvPr>
          <p:cNvSpPr txBox="1"/>
          <p:nvPr/>
        </p:nvSpPr>
        <p:spPr>
          <a:xfrm>
            <a:off x="5548704" y="1626318"/>
            <a:ext cx="460383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MN</a:t>
            </a:r>
          </a:p>
        </p:txBody>
      </p:sp>
      <p:pic>
        <p:nvPicPr>
          <p:cNvPr id="94" name="Graphic 93" descr="Stop with solid fill">
            <a:extLst>
              <a:ext uri="{FF2B5EF4-FFF2-40B4-BE49-F238E27FC236}">
                <a16:creationId xmlns:a16="http://schemas.microsoft.com/office/drawing/2014/main" id="{BF87F836-55D5-7E1C-EA27-489C67AC8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3541" y="5412671"/>
            <a:ext cx="602289" cy="60229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57D844E-F529-E8A4-B732-60169EBAA6ED}"/>
              </a:ext>
            </a:extLst>
          </p:cNvPr>
          <p:cNvSpPr txBox="1"/>
          <p:nvPr/>
        </p:nvSpPr>
        <p:spPr>
          <a:xfrm>
            <a:off x="4958576" y="5234164"/>
            <a:ext cx="372218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TX</a:t>
            </a:r>
          </a:p>
        </p:txBody>
      </p:sp>
      <p:pic>
        <p:nvPicPr>
          <p:cNvPr id="96" name="Graphic 95" descr="Stop with solid fill">
            <a:extLst>
              <a:ext uri="{FF2B5EF4-FFF2-40B4-BE49-F238E27FC236}">
                <a16:creationId xmlns:a16="http://schemas.microsoft.com/office/drawing/2014/main" id="{1480A171-37A9-9270-42CF-1B938629C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3541" y="4691103"/>
            <a:ext cx="602289" cy="60229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F1A6A72D-F127-819A-3124-1A607E45845D}"/>
              </a:ext>
            </a:extLst>
          </p:cNvPr>
          <p:cNvSpPr txBox="1"/>
          <p:nvPr/>
        </p:nvSpPr>
        <p:spPr>
          <a:xfrm>
            <a:off x="4942546" y="4512596"/>
            <a:ext cx="404278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OK</a:t>
            </a:r>
          </a:p>
        </p:txBody>
      </p:sp>
      <p:pic>
        <p:nvPicPr>
          <p:cNvPr id="98" name="Graphic 97" descr="Stop with solid fill">
            <a:extLst>
              <a:ext uri="{FF2B5EF4-FFF2-40B4-BE49-F238E27FC236}">
                <a16:creationId xmlns:a16="http://schemas.microsoft.com/office/drawing/2014/main" id="{66669023-D2DE-87E6-09E0-FF14F309C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3541" y="3969533"/>
            <a:ext cx="602289" cy="60229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AB817603-6221-B779-AA31-F1D5B80EBA85}"/>
              </a:ext>
            </a:extLst>
          </p:cNvPr>
          <p:cNvSpPr txBox="1"/>
          <p:nvPr/>
        </p:nvSpPr>
        <p:spPr>
          <a:xfrm>
            <a:off x="4961655" y="3791026"/>
            <a:ext cx="366062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KS</a:t>
            </a:r>
          </a:p>
        </p:txBody>
      </p:sp>
      <p:pic>
        <p:nvPicPr>
          <p:cNvPr id="100" name="Graphic 99" descr="Stop with solid fill">
            <a:extLst>
              <a:ext uri="{FF2B5EF4-FFF2-40B4-BE49-F238E27FC236}">
                <a16:creationId xmlns:a16="http://schemas.microsoft.com/office/drawing/2014/main" id="{2633427B-CD95-32B5-D707-54F0CBD31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3541" y="3247964"/>
            <a:ext cx="602289" cy="60229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037D7FB4-1DC3-DB61-701E-75AA4F972936}"/>
              </a:ext>
            </a:extLst>
          </p:cNvPr>
          <p:cNvSpPr txBox="1"/>
          <p:nvPr/>
        </p:nvSpPr>
        <p:spPr>
          <a:xfrm>
            <a:off x="4948958" y="3069457"/>
            <a:ext cx="391454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NE</a:t>
            </a:r>
          </a:p>
        </p:txBody>
      </p:sp>
      <p:pic>
        <p:nvPicPr>
          <p:cNvPr id="102" name="Graphic 101" descr="Stop with solid fill">
            <a:extLst>
              <a:ext uri="{FF2B5EF4-FFF2-40B4-BE49-F238E27FC236}">
                <a16:creationId xmlns:a16="http://schemas.microsoft.com/office/drawing/2014/main" id="{23A2953A-FEDE-94F4-96B2-E5B7931B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3541" y="2526394"/>
            <a:ext cx="602289" cy="60229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B5985604-D1A8-7EFC-8C20-A26DFFAC094E}"/>
              </a:ext>
            </a:extLst>
          </p:cNvPr>
          <p:cNvSpPr txBox="1"/>
          <p:nvPr/>
        </p:nvSpPr>
        <p:spPr>
          <a:xfrm>
            <a:off x="4952966" y="2347887"/>
            <a:ext cx="383438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SD</a:t>
            </a:r>
          </a:p>
        </p:txBody>
      </p:sp>
      <p:pic>
        <p:nvPicPr>
          <p:cNvPr id="104" name="Graphic 103" descr="Stop with solid fill">
            <a:extLst>
              <a:ext uri="{FF2B5EF4-FFF2-40B4-BE49-F238E27FC236}">
                <a16:creationId xmlns:a16="http://schemas.microsoft.com/office/drawing/2014/main" id="{D3BAEE8A-23D3-F9EF-5BC1-57D6DBE67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3541" y="1804825"/>
            <a:ext cx="602289" cy="602290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BA29816-603C-B3D1-0B14-69310B810396}"/>
              </a:ext>
            </a:extLst>
          </p:cNvPr>
          <p:cNvSpPr txBox="1"/>
          <p:nvPr/>
        </p:nvSpPr>
        <p:spPr>
          <a:xfrm>
            <a:off x="4936134" y="1626318"/>
            <a:ext cx="417102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ND</a:t>
            </a:r>
          </a:p>
        </p:txBody>
      </p:sp>
      <p:pic>
        <p:nvPicPr>
          <p:cNvPr id="106" name="Graphic 105" descr="Stop with solid fill">
            <a:extLst>
              <a:ext uri="{FF2B5EF4-FFF2-40B4-BE49-F238E27FC236}">
                <a16:creationId xmlns:a16="http://schemas.microsoft.com/office/drawing/2014/main" id="{80CFCCE5-45B7-7074-29C2-07C8A8DE6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9331" y="3969533"/>
            <a:ext cx="602289" cy="60229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54B1BA1-2743-3AA9-3C86-859A0A3E5524}"/>
              </a:ext>
            </a:extLst>
          </p:cNvPr>
          <p:cNvSpPr txBox="1"/>
          <p:nvPr/>
        </p:nvSpPr>
        <p:spPr>
          <a:xfrm>
            <a:off x="4280283" y="3791026"/>
            <a:ext cx="460383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NM</a:t>
            </a:r>
          </a:p>
        </p:txBody>
      </p:sp>
      <p:pic>
        <p:nvPicPr>
          <p:cNvPr id="108" name="Graphic 107" descr="Stop with solid fill">
            <a:extLst>
              <a:ext uri="{FF2B5EF4-FFF2-40B4-BE49-F238E27FC236}">
                <a16:creationId xmlns:a16="http://schemas.microsoft.com/office/drawing/2014/main" id="{6EA69C63-386F-0AA6-113F-F4B33F23C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9331" y="3247964"/>
            <a:ext cx="602289" cy="60229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A6DDA956-5068-D50E-8622-02C70F1AD2A2}"/>
              </a:ext>
            </a:extLst>
          </p:cNvPr>
          <p:cNvSpPr txBox="1"/>
          <p:nvPr/>
        </p:nvSpPr>
        <p:spPr>
          <a:xfrm>
            <a:off x="4310613" y="3069457"/>
            <a:ext cx="399726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</a:t>
            </a:r>
          </a:p>
        </p:txBody>
      </p:sp>
      <p:pic>
        <p:nvPicPr>
          <p:cNvPr id="110" name="Graphic 109" descr="Stop with solid fill">
            <a:extLst>
              <a:ext uri="{FF2B5EF4-FFF2-40B4-BE49-F238E27FC236}">
                <a16:creationId xmlns:a16="http://schemas.microsoft.com/office/drawing/2014/main" id="{57599B51-68CC-ADA6-1A6A-C2717F766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9331" y="2526394"/>
            <a:ext cx="602289" cy="60229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FD4F3C3D-3CBC-9D03-492B-13AEC975218E}"/>
              </a:ext>
            </a:extLst>
          </p:cNvPr>
          <p:cNvSpPr txBox="1"/>
          <p:nvPr/>
        </p:nvSpPr>
        <p:spPr>
          <a:xfrm>
            <a:off x="4289903" y="2347887"/>
            <a:ext cx="441146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WY</a:t>
            </a:r>
          </a:p>
        </p:txBody>
      </p:sp>
      <p:pic>
        <p:nvPicPr>
          <p:cNvPr id="112" name="Graphic 111" descr="Stop with solid fill">
            <a:extLst>
              <a:ext uri="{FF2B5EF4-FFF2-40B4-BE49-F238E27FC236}">
                <a16:creationId xmlns:a16="http://schemas.microsoft.com/office/drawing/2014/main" id="{83D1786D-C2B3-F1A3-C4A4-E57AD1D10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9331" y="1804825"/>
            <a:ext cx="602289" cy="60229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6C53CA3-4809-C4AF-D903-EB10174DF5D1}"/>
              </a:ext>
            </a:extLst>
          </p:cNvPr>
          <p:cNvSpPr txBox="1"/>
          <p:nvPr/>
        </p:nvSpPr>
        <p:spPr>
          <a:xfrm>
            <a:off x="4295514" y="1626318"/>
            <a:ext cx="429926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MT</a:t>
            </a:r>
          </a:p>
        </p:txBody>
      </p:sp>
      <p:pic>
        <p:nvPicPr>
          <p:cNvPr id="114" name="Graphic 113" descr="Stop with solid fill">
            <a:extLst>
              <a:ext uri="{FF2B5EF4-FFF2-40B4-BE49-F238E27FC236}">
                <a16:creationId xmlns:a16="http://schemas.microsoft.com/office/drawing/2014/main" id="{D6C56DC1-7154-8D5B-3E47-61D3B9D30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5121" y="3969533"/>
            <a:ext cx="602289" cy="60229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A2F14AAE-995E-AA3F-4511-714328A0F1CB}"/>
              </a:ext>
            </a:extLst>
          </p:cNvPr>
          <p:cNvSpPr txBox="1"/>
          <p:nvPr/>
        </p:nvSpPr>
        <p:spPr>
          <a:xfrm>
            <a:off x="3686151" y="3791026"/>
            <a:ext cx="380232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AZ</a:t>
            </a:r>
          </a:p>
        </p:txBody>
      </p:sp>
      <p:pic>
        <p:nvPicPr>
          <p:cNvPr id="116" name="Graphic 115" descr="Stop with solid fill">
            <a:extLst>
              <a:ext uri="{FF2B5EF4-FFF2-40B4-BE49-F238E27FC236}">
                <a16:creationId xmlns:a16="http://schemas.microsoft.com/office/drawing/2014/main" id="{CD35F240-F03A-4C35-1792-7E89AA690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5121" y="3247964"/>
            <a:ext cx="602289" cy="60229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4D9483D-6AC2-351F-01D7-14F9668F0F11}"/>
              </a:ext>
            </a:extLst>
          </p:cNvPr>
          <p:cNvSpPr txBox="1"/>
          <p:nvPr/>
        </p:nvSpPr>
        <p:spPr>
          <a:xfrm>
            <a:off x="3681340" y="3069457"/>
            <a:ext cx="389850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UT</a:t>
            </a:r>
          </a:p>
        </p:txBody>
      </p:sp>
      <p:pic>
        <p:nvPicPr>
          <p:cNvPr id="118" name="Graphic 117" descr="Stop with solid fill">
            <a:extLst>
              <a:ext uri="{FF2B5EF4-FFF2-40B4-BE49-F238E27FC236}">
                <a16:creationId xmlns:a16="http://schemas.microsoft.com/office/drawing/2014/main" id="{0EE94192-D0FD-EF35-BC5D-13F3B8FA3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5121" y="2526394"/>
            <a:ext cx="602289" cy="60229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3F9DAF0-E1D0-B02A-DC7F-F6431A5D570A}"/>
              </a:ext>
            </a:extLst>
          </p:cNvPr>
          <p:cNvSpPr txBox="1"/>
          <p:nvPr/>
        </p:nvSpPr>
        <p:spPr>
          <a:xfrm>
            <a:off x="3671721" y="2347887"/>
            <a:ext cx="409087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NV</a:t>
            </a:r>
          </a:p>
        </p:txBody>
      </p:sp>
      <p:pic>
        <p:nvPicPr>
          <p:cNvPr id="120" name="Graphic 119" descr="Stop with solid fill">
            <a:extLst>
              <a:ext uri="{FF2B5EF4-FFF2-40B4-BE49-F238E27FC236}">
                <a16:creationId xmlns:a16="http://schemas.microsoft.com/office/drawing/2014/main" id="{47109B37-848B-24EB-5DA6-4D43DA4D1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5121" y="1804825"/>
            <a:ext cx="602289" cy="602290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5E62D326-FB07-7E26-C8F3-008ED03F7D79}"/>
              </a:ext>
            </a:extLst>
          </p:cNvPr>
          <p:cNvSpPr txBox="1"/>
          <p:nvPr/>
        </p:nvSpPr>
        <p:spPr>
          <a:xfrm>
            <a:off x="3702981" y="1626318"/>
            <a:ext cx="346570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ID</a:t>
            </a:r>
          </a:p>
        </p:txBody>
      </p:sp>
      <p:pic>
        <p:nvPicPr>
          <p:cNvPr id="122" name="Graphic 121" descr="Stop with solid fill">
            <a:extLst>
              <a:ext uri="{FF2B5EF4-FFF2-40B4-BE49-F238E27FC236}">
                <a16:creationId xmlns:a16="http://schemas.microsoft.com/office/drawing/2014/main" id="{715368B1-63D2-BE71-26EF-41E809FEE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6701" y="5412671"/>
            <a:ext cx="602289" cy="60229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35367D60-274B-9704-E452-3740CBD57A05}"/>
              </a:ext>
            </a:extLst>
          </p:cNvPr>
          <p:cNvSpPr txBox="1"/>
          <p:nvPr/>
        </p:nvSpPr>
        <p:spPr>
          <a:xfrm>
            <a:off x="2434560" y="5234164"/>
            <a:ext cx="346570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HI</a:t>
            </a:r>
          </a:p>
        </p:txBody>
      </p:sp>
      <p:pic>
        <p:nvPicPr>
          <p:cNvPr id="124" name="Graphic 123" descr="Stop with solid fill">
            <a:extLst>
              <a:ext uri="{FF2B5EF4-FFF2-40B4-BE49-F238E27FC236}">
                <a16:creationId xmlns:a16="http://schemas.microsoft.com/office/drawing/2014/main" id="{F538E0C0-1103-F48B-450B-CA9E6142B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6701" y="1083256"/>
            <a:ext cx="602289" cy="60229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7A051D1E-C861-AA92-92C0-BFD1EC49C819}"/>
              </a:ext>
            </a:extLst>
          </p:cNvPr>
          <p:cNvSpPr txBox="1"/>
          <p:nvPr/>
        </p:nvSpPr>
        <p:spPr>
          <a:xfrm>
            <a:off x="2412119" y="904749"/>
            <a:ext cx="391454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AK</a:t>
            </a:r>
          </a:p>
        </p:txBody>
      </p:sp>
      <p:pic>
        <p:nvPicPr>
          <p:cNvPr id="126" name="Graphic 125" descr="Stop with solid fill">
            <a:extLst>
              <a:ext uri="{FF2B5EF4-FFF2-40B4-BE49-F238E27FC236}">
                <a16:creationId xmlns:a16="http://schemas.microsoft.com/office/drawing/2014/main" id="{798E485D-3529-9B1C-CAC8-A0F08A090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0911" y="3247964"/>
            <a:ext cx="602289" cy="60229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DDEBD9A8-7230-E35A-3E71-4FA5619C33C8}"/>
              </a:ext>
            </a:extLst>
          </p:cNvPr>
          <p:cNvSpPr txBox="1"/>
          <p:nvPr/>
        </p:nvSpPr>
        <p:spPr>
          <a:xfrm>
            <a:off x="3047931" y="3069457"/>
            <a:ext cx="388248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</a:t>
            </a:r>
          </a:p>
        </p:txBody>
      </p:sp>
      <p:pic>
        <p:nvPicPr>
          <p:cNvPr id="128" name="Graphic 127" descr="Stop with solid fill">
            <a:extLst>
              <a:ext uri="{FF2B5EF4-FFF2-40B4-BE49-F238E27FC236}">
                <a16:creationId xmlns:a16="http://schemas.microsoft.com/office/drawing/2014/main" id="{CB85929F-C56A-864F-D4F6-5FE447F15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0911" y="2526394"/>
            <a:ext cx="602289" cy="60229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60F76B15-9131-94A9-D1E4-B518627823C4}"/>
              </a:ext>
            </a:extLst>
          </p:cNvPr>
          <p:cNvSpPr txBox="1"/>
          <p:nvPr/>
        </p:nvSpPr>
        <p:spPr>
          <a:xfrm>
            <a:off x="3038313" y="2347887"/>
            <a:ext cx="407484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OR</a:t>
            </a:r>
          </a:p>
        </p:txBody>
      </p:sp>
      <p:pic>
        <p:nvPicPr>
          <p:cNvPr id="130" name="Graphic 129" descr="Stop with solid fill">
            <a:extLst>
              <a:ext uri="{FF2B5EF4-FFF2-40B4-BE49-F238E27FC236}">
                <a16:creationId xmlns:a16="http://schemas.microsoft.com/office/drawing/2014/main" id="{2B5A0E04-F5E7-A09A-AAD2-E01711E50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0911" y="1804825"/>
            <a:ext cx="602289" cy="60229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4BDEA6AF-82A7-3F3A-8641-C05C4488A4DF}"/>
              </a:ext>
            </a:extLst>
          </p:cNvPr>
          <p:cNvSpPr txBox="1"/>
          <p:nvPr/>
        </p:nvSpPr>
        <p:spPr>
          <a:xfrm>
            <a:off x="3017669" y="1626318"/>
            <a:ext cx="448777" cy="30777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40798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A46F724-D3C0-8C2C-8F9E-DABDEC9945EC}"/>
              </a:ext>
            </a:extLst>
          </p:cNvPr>
          <p:cNvSpPr txBox="1"/>
          <p:nvPr/>
        </p:nvSpPr>
        <p:spPr>
          <a:xfrm>
            <a:off x="667330" y="5930556"/>
            <a:ext cx="398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41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Visit our </a:t>
            </a: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41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FAQ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41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: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41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hlinkClick r:id="rId3"/>
              </a:rPr>
              <a:t>www.presentationgo.com/faq/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41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32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signed by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45_T_PGO_Hibiscus-Muse-Faces.pptx" id="{FD44498F-482F-4F9E-81B1-5997801C5709}" vid="{D77A0240-FC3B-48C6-9788-DF5B8B2B41D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9491</TotalTime>
  <Words>182</Words>
  <Application>Microsoft Office PowerPoint</Application>
  <PresentationFormat>Widescreen</PresentationFormat>
  <Paragraphs>111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Template PresentationGO</vt:lpstr>
      <vt:lpstr>Template PresentationGO Dark</vt:lpstr>
      <vt:lpstr>Designed by PresentationGO</vt:lpstr>
      <vt:lpstr>U.S. States Infographic Map – Slide Template</vt:lpstr>
      <vt:lpstr>U.S. States Infographic Map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States Infographic Map</dc:title>
  <dc:creator>PresentationGO.com</dc:creator>
  <dc:description>© Copyright PresentationGO.com - Do not distribute or sale without written permission.</dc:description>
  <cp:lastModifiedBy>Christophe Barroche</cp:lastModifiedBy>
  <cp:revision>48</cp:revision>
  <dcterms:created xsi:type="dcterms:W3CDTF">2014-11-26T05:14:11Z</dcterms:created>
  <dcterms:modified xsi:type="dcterms:W3CDTF">2025-08-22T15:48:50Z</dcterms:modified>
  <cp:category>Maps &amp; Flags</cp:category>
</cp:coreProperties>
</file>