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0437E-CB22-35C3-71B9-E1150243CFD5}" v="967" dt="2020-12-18T11:13:52.330"/>
    <p1510:client id="{53692BFD-2C50-4A4A-93D2-6C6A31E2F2CC}" v="14" dt="2020-12-17T20:32:30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436" y="1210968"/>
            <a:ext cx="12193993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VOICEHELP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FF46-1D81-4090-ADA3-987DF994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7" y="-1714"/>
            <a:ext cx="12218579" cy="6856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 err="1"/>
              <a:t>Założenia</a:t>
            </a:r>
            <a:r>
              <a:rPr lang="en-US" sz="4000" b="1" dirty="0"/>
              <a:t> </a:t>
            </a:r>
            <a:r>
              <a:rPr lang="en-US" sz="4000" dirty="0" err="1"/>
              <a:t>projektu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0830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A148-3B45-4C47-9805-410B1013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6" y="388146"/>
            <a:ext cx="12191997" cy="1070988"/>
          </a:xfrm>
        </p:spPr>
        <p:txBody>
          <a:bodyPr/>
          <a:lstStyle/>
          <a:p>
            <a:pPr algn="ctr"/>
            <a:r>
              <a:rPr lang="en-US" dirty="0" err="1"/>
              <a:t>Funkcjonalności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CDA01-245C-4D7F-9338-1B493872F2EB}"/>
              </a:ext>
            </a:extLst>
          </p:cNvPr>
          <p:cNvSpPr txBox="1"/>
          <p:nvPr/>
        </p:nvSpPr>
        <p:spPr>
          <a:xfrm>
            <a:off x="1773" y="2571307"/>
            <a:ext cx="1218845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00150" lvl="2" indent="-285750">
              <a:buFont typeface="Arial"/>
              <a:buChar char="•"/>
            </a:pPr>
            <a:r>
              <a:rPr lang="en-US" sz="2400" dirty="0" err="1"/>
              <a:t>Logowanie</a:t>
            </a:r>
            <a:r>
              <a:rPr lang="en-US" sz="2400" dirty="0"/>
              <a:t> </a:t>
            </a:r>
            <a:r>
              <a:rPr lang="en-US" sz="2400" dirty="0" err="1"/>
              <a:t>oraz</a:t>
            </a:r>
            <a:r>
              <a:rPr lang="en-US" sz="2400" dirty="0"/>
              <a:t> </a:t>
            </a:r>
            <a:r>
              <a:rPr lang="en-US" sz="2400" dirty="0" err="1"/>
              <a:t>rejestracja</a:t>
            </a:r>
            <a:endParaRPr lang="en-US" sz="2400" dirty="0"/>
          </a:p>
          <a:p>
            <a:pPr marL="1200150" lvl="2" indent="-285750">
              <a:buFont typeface="Arial"/>
              <a:buChar char="•"/>
            </a:pPr>
            <a:r>
              <a:rPr lang="en-US" sz="2400" err="1"/>
              <a:t>Nagrywanie</a:t>
            </a:r>
            <a:r>
              <a:rPr lang="en-US" sz="2400" dirty="0"/>
              <a:t> </a:t>
            </a:r>
            <a:r>
              <a:rPr lang="en-US" sz="2400" err="1"/>
              <a:t>dzwięków</a:t>
            </a:r>
            <a:r>
              <a:rPr lang="en-US" sz="2400" dirty="0"/>
              <a:t> </a:t>
            </a:r>
            <a:r>
              <a:rPr lang="en-US" sz="2400" err="1"/>
              <a:t>oraz</a:t>
            </a:r>
            <a:r>
              <a:rPr lang="en-US" sz="2400" dirty="0"/>
              <a:t> ich </a:t>
            </a:r>
            <a:r>
              <a:rPr lang="en-US" sz="2400" err="1"/>
              <a:t>zapis</a:t>
            </a:r>
            <a:endParaRPr lang="en-US" sz="2400"/>
          </a:p>
          <a:p>
            <a:pPr marL="1200150" lvl="2" indent="-285750">
              <a:buFont typeface="Arial"/>
              <a:buChar char="•"/>
            </a:pPr>
            <a:r>
              <a:rPr lang="en-US" sz="2400" err="1"/>
              <a:t>Ocenianie</a:t>
            </a:r>
            <a:r>
              <a:rPr lang="en-US" sz="2400" dirty="0"/>
              <a:t> </a:t>
            </a:r>
            <a:r>
              <a:rPr lang="en-US" sz="2400" err="1"/>
              <a:t>nagrań</a:t>
            </a:r>
            <a:endParaRPr lang="en-US" sz="2400"/>
          </a:p>
          <a:p>
            <a:pPr marL="1200150" lvl="2" indent="-285750">
              <a:buFont typeface="Arial"/>
              <a:buChar char="•"/>
            </a:pPr>
            <a:r>
              <a:rPr lang="en-US" sz="2400" dirty="0" err="1"/>
              <a:t>Filtrowanie</a:t>
            </a:r>
            <a:r>
              <a:rPr lang="en-US" sz="2400" dirty="0"/>
              <a:t> </a:t>
            </a:r>
            <a:r>
              <a:rPr lang="en-US" sz="2400" dirty="0" err="1"/>
              <a:t>nagrań</a:t>
            </a:r>
            <a:r>
              <a:rPr lang="en-US" sz="2400" dirty="0"/>
              <a:t> po </a:t>
            </a:r>
            <a:r>
              <a:rPr lang="en-US" sz="2400" dirty="0" err="1"/>
              <a:t>ocenach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815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43E4-44FF-4C6E-92BA-AD15E663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A6E1-B0BC-41E7-87EE-ED0A8F07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Spring framework</a:t>
            </a:r>
          </a:p>
          <a:p>
            <a:r>
              <a:rPr lang="en-US" dirty="0" err="1"/>
              <a:t>Keycloak</a:t>
            </a:r>
          </a:p>
          <a:p>
            <a:r>
              <a:rPr lang="en-US" dirty="0"/>
              <a:t>Dart</a:t>
            </a:r>
          </a:p>
          <a:p>
            <a:r>
              <a:rPr lang="en-US" dirty="0"/>
              <a:t>Flutter</a:t>
            </a:r>
          </a:p>
        </p:txBody>
      </p:sp>
    </p:spTree>
    <p:extLst>
      <p:ext uri="{BB962C8B-B14F-4D97-AF65-F5344CB8AC3E}">
        <p14:creationId xmlns:p14="http://schemas.microsoft.com/office/powerpoint/2010/main" val="20810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745B-CF8E-48DF-8A7D-7974F490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Wyzwania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FE2F-3EA9-40A3-A462-183CFBE5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Problemy</a:t>
            </a:r>
            <a:r>
              <a:rPr lang="en-US" dirty="0"/>
              <a:t> </a:t>
            </a:r>
            <a:r>
              <a:rPr lang="en-US" dirty="0" err="1"/>
              <a:t>komunikacyjne</a:t>
            </a:r>
          </a:p>
          <a:p>
            <a:r>
              <a:rPr lang="en-US" dirty="0" err="1"/>
              <a:t>Niedoszacowanie</a:t>
            </a:r>
            <a:r>
              <a:rPr lang="en-US" dirty="0"/>
              <a:t> </a:t>
            </a:r>
            <a:r>
              <a:rPr lang="en-US" dirty="0" err="1"/>
              <a:t>projektu</a:t>
            </a:r>
          </a:p>
          <a:p>
            <a:r>
              <a:rPr lang="en-US" dirty="0" err="1"/>
              <a:t>Różnice</a:t>
            </a:r>
            <a:r>
              <a:rPr lang="en-US" dirty="0"/>
              <a:t> w </a:t>
            </a:r>
            <a:r>
              <a:rPr lang="en-US" dirty="0" err="1"/>
              <a:t>doświadczeniu</a:t>
            </a:r>
          </a:p>
          <a:p>
            <a:r>
              <a:rPr lang="en-US" dirty="0" err="1"/>
              <a:t>Różnice</a:t>
            </a:r>
            <a:r>
              <a:rPr lang="en-US" dirty="0"/>
              <a:t> w </a:t>
            </a:r>
            <a:r>
              <a:rPr lang="en-US" dirty="0" err="1"/>
              <a:t>umiejętnościach</a:t>
            </a:r>
          </a:p>
        </p:txBody>
      </p:sp>
    </p:spTree>
    <p:extLst>
      <p:ext uri="{BB962C8B-B14F-4D97-AF65-F5344CB8AC3E}">
        <p14:creationId xmlns:p14="http://schemas.microsoft.com/office/powerpoint/2010/main" val="418166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68A1-65D9-424B-B5F6-D78870C3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Możliwości</a:t>
            </a:r>
            <a:r>
              <a:rPr lang="en-US" dirty="0"/>
              <a:t> </a:t>
            </a:r>
            <a:r>
              <a:rPr lang="en-US" dirty="0" err="1"/>
              <a:t>rozwoju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73A4-9C53-417E-AB98-996F0B95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Edycji</a:t>
            </a:r>
            <a:r>
              <a:rPr lang="en-US" dirty="0"/>
              <a:t> </a:t>
            </a:r>
            <a:r>
              <a:rPr lang="en-US" dirty="0" err="1"/>
              <a:t>nagrań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zapisaniem</a:t>
            </a:r>
            <a:endParaRPr lang="en-US" dirty="0"/>
          </a:p>
          <a:p>
            <a:r>
              <a:rPr lang="en-US" dirty="0" err="1"/>
              <a:t>Rozbudowanie</a:t>
            </a:r>
            <a:r>
              <a:rPr lang="en-US" dirty="0"/>
              <a:t> </a:t>
            </a:r>
            <a:r>
              <a:rPr lang="en-US" dirty="0" err="1"/>
              <a:t>filtrowania</a:t>
            </a:r>
          </a:p>
          <a:p>
            <a:r>
              <a:rPr lang="en-US" dirty="0" err="1"/>
              <a:t>Ulepszenie</a:t>
            </a:r>
            <a:r>
              <a:rPr lang="en-US" dirty="0"/>
              <a:t> </a:t>
            </a:r>
            <a:r>
              <a:rPr lang="en-US" dirty="0" err="1"/>
              <a:t>szaty</a:t>
            </a:r>
            <a:r>
              <a:rPr lang="en-US" dirty="0"/>
              <a:t> </a:t>
            </a:r>
            <a:r>
              <a:rPr lang="en-US" dirty="0" err="1"/>
              <a:t>graficznej</a:t>
            </a:r>
            <a:r>
              <a:rPr lang="en-US" dirty="0"/>
              <a:t> / UX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73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VOICEHELP</vt:lpstr>
      <vt:lpstr>Założenia projektu</vt:lpstr>
      <vt:lpstr>Funkcjonalności</vt:lpstr>
      <vt:lpstr>Technologia</vt:lpstr>
      <vt:lpstr>Wyzwania</vt:lpstr>
      <vt:lpstr>Możliwości rozwoju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</cp:revision>
  <dcterms:created xsi:type="dcterms:W3CDTF">2020-12-17T20:31:23Z</dcterms:created>
  <dcterms:modified xsi:type="dcterms:W3CDTF">2020-12-18T11:13:54Z</dcterms:modified>
</cp:coreProperties>
</file>