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18"/>
    <a:srgbClr val="658197"/>
    <a:srgbClr val="FFC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720"/>
  </p:normalViewPr>
  <p:slideViewPr>
    <p:cSldViewPr snapToGrid="0" snapToObjects="1" showGuides="1">
      <p:cViewPr varScale="1">
        <p:scale>
          <a:sx n="87" d="100"/>
          <a:sy n="87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7D72-358E-6148-9ED7-12C98725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FBC94-5109-4F4C-A86C-43F26D61A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9CC75-BFB6-314B-84C5-6A9894B4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5189-0C25-CB46-A182-AE5FAD4A491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275DC-F06F-5F4C-AB45-2B9426EF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9B0A-AE45-854B-BF62-683A2A2B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28E-8CDD-AE44-BE15-F71F416E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7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E173-3F98-D145-B7DE-4BBA2E6D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28B6D-F316-1945-9802-52982139D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A0C52-AC56-844E-8EE5-E280BCAA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5189-0C25-CB46-A182-AE5FAD4A491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92DB-60BF-CD49-9960-5893D714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21D8-594A-1A4C-8B32-1022886C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28E-8CDD-AE44-BE15-F71F416E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829E6-BA3A-254E-BEB4-7AABD25A2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D00A2-C202-274C-81CC-946761B13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D2E79-24EB-6441-AFBD-831FEC2F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5189-0C25-CB46-A182-AE5FAD4A491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0C650-7FA3-DC4E-9795-65C4DC42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951A-BA28-1744-86E1-15A9BADC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28E-8CDD-AE44-BE15-F71F416E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2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ABB5-1FED-EC49-B395-638D386C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949C-0D5F-984E-8714-E451B09D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D0C1-3834-1040-BF3F-12EE93D2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5189-0C25-CB46-A182-AE5FAD4A491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6BE8-B28A-0344-93C6-3DE27F76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527DA-59D0-6E41-86C6-B61B9186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28E-8CDD-AE44-BE15-F71F416E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2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7061-5A27-0F47-80BE-A6A941C1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05B31-3C7E-A447-83A2-551BE58CF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4146-E62C-1941-8E81-D31C9374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5189-0C25-CB46-A182-AE5FAD4A491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5E360-DDEB-9B4E-ADD2-F821B9D5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CB12-93E2-3042-94DE-5459085C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28E-8CDD-AE44-BE15-F71F416E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3F38-4B2F-FF46-BC2A-1DD37C3B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6827-99C4-1547-94DB-2B9EB0D92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68758-82C5-554E-B12B-ECFADE3A4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6D15E-7AA6-1540-96A8-EEC7250D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5189-0C25-CB46-A182-AE5FAD4A491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0C67E-0195-BB4B-9076-96C17D3F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EEFF1-3A3A-094A-8312-F25AFD81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28E-8CDD-AE44-BE15-F71F416E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2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2DF4-3301-BB4B-8D35-8DEF2FA9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DCE26-9F2B-BC40-B967-56E1ED4E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D88AA-DABC-C246-BC57-CEDF28E68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F5D46-4E45-8240-A7AE-69A073315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9C52C-475F-B941-BABD-0F255EE39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B97DF-A7B5-134D-B1A4-72E2C0D1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5189-0C25-CB46-A182-AE5FAD4A491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DBDF1-DB88-5043-96C3-F02142D8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506CB-2967-4342-BEDF-F79895DB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28E-8CDD-AE44-BE15-F71F416E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9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3333-CEE9-4C48-AF86-947BFD04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BF46A-2988-3348-A389-62A7B5CF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5189-0C25-CB46-A182-AE5FAD4A491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DB4DB-BCF2-6540-A5AB-B01D8E10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F75B-B28B-F541-9CFC-1ED8C628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28E-8CDD-AE44-BE15-F71F416E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9F055-FDFC-3145-9DE2-9B4C6E85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5189-0C25-CB46-A182-AE5FAD4A491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98743-EEE4-444B-A924-512A0694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9FB08-C33B-1A46-99F3-79E06D7A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28E-8CDD-AE44-BE15-F71F416E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8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CDD5-F554-C84A-AB56-F779EFE5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0731-FD00-954C-BE40-391FA87DE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6E801-3756-2D4D-AE53-29636B009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979E1-7112-1A4A-9A0F-85F1CF78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5189-0C25-CB46-A182-AE5FAD4A491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752A6-30CF-8246-9475-E43A1FF6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109A-357B-0145-A3BE-DA63EB3C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28E-8CDD-AE44-BE15-F71F416E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00BA-A38D-AC41-8BBC-0FC0B289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35DD4-9FD7-164A-B640-70EA89BCA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DC5CF-C3B4-284D-AB00-DB3410DB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8A6F0-65AD-3B46-ADE6-EEC8FFD8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5189-0C25-CB46-A182-AE5FAD4A491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7438-38CE-E244-A714-7152C1F1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2DB7-FBB2-894A-B734-4BC0A0A3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128E-8CDD-AE44-BE15-F71F416E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4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895F6-30BA-AA4A-85D0-15E6752F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1545D-972C-D445-8E6D-93232017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6B8B-4C89-E746-BE1A-127DDF882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35189-0C25-CB46-A182-AE5FAD4A491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7E99-6A8E-5D45-96A4-9A5B90966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47FD-E1BB-5B40-9FB0-1A6E35783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128E-8CDD-AE44-BE15-F71F416E1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7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tiff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CD7D-45AD-3F4C-8182-B418599B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12" y="295934"/>
            <a:ext cx="7921929" cy="587478"/>
          </a:xfrm>
        </p:spPr>
        <p:txBody>
          <a:bodyPr>
            <a:normAutofit/>
          </a:bodyPr>
          <a:lstStyle/>
          <a:p>
            <a:r>
              <a:rPr lang="en-US" sz="3200" dirty="0"/>
              <a:t>Meet Master: An Activity-Sharing Voice Skill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173DD2C-B61C-1547-94B4-3DF4DB4C8AD2}"/>
              </a:ext>
            </a:extLst>
          </p:cNvPr>
          <p:cNvGrpSpPr/>
          <p:nvPr/>
        </p:nvGrpSpPr>
        <p:grpSpPr>
          <a:xfrm>
            <a:off x="4238990" y="2023597"/>
            <a:ext cx="3714020" cy="3164763"/>
            <a:chOff x="3730894" y="1525224"/>
            <a:chExt cx="4609994" cy="3928234"/>
          </a:xfrm>
        </p:grpSpPr>
        <p:pic>
          <p:nvPicPr>
            <p:cNvPr id="6" name="Graphic 5" descr="Fishing">
              <a:extLst>
                <a:ext uri="{FF2B5EF4-FFF2-40B4-BE49-F238E27FC236}">
                  <a16:creationId xmlns:a16="http://schemas.microsoft.com/office/drawing/2014/main" id="{7C2E3103-1548-D744-B6A0-ED36D8B34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13843" y="4635788"/>
              <a:ext cx="645367" cy="645367"/>
            </a:xfrm>
            <a:prstGeom prst="rect">
              <a:avLst/>
            </a:prstGeom>
          </p:spPr>
        </p:pic>
        <p:pic>
          <p:nvPicPr>
            <p:cNvPr id="8" name="Graphic 7" descr="Hike">
              <a:extLst>
                <a:ext uri="{FF2B5EF4-FFF2-40B4-BE49-F238E27FC236}">
                  <a16:creationId xmlns:a16="http://schemas.microsoft.com/office/drawing/2014/main" id="{F6E95F2F-FBEB-7946-B9E5-D69D340FB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53577" y="4154713"/>
              <a:ext cx="645367" cy="645367"/>
            </a:xfrm>
            <a:prstGeom prst="rect">
              <a:avLst/>
            </a:prstGeom>
          </p:spPr>
        </p:pic>
        <p:pic>
          <p:nvPicPr>
            <p:cNvPr id="10" name="Graphic 9" descr="Tent">
              <a:extLst>
                <a:ext uri="{FF2B5EF4-FFF2-40B4-BE49-F238E27FC236}">
                  <a16:creationId xmlns:a16="http://schemas.microsoft.com/office/drawing/2014/main" id="{A203A146-E76F-6640-AC40-A75B08D4F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28026" y="2475261"/>
              <a:ext cx="645367" cy="645367"/>
            </a:xfrm>
            <a:prstGeom prst="rect">
              <a:avLst/>
            </a:prstGeom>
          </p:spPr>
        </p:pic>
        <p:pic>
          <p:nvPicPr>
            <p:cNvPr id="16" name="Graphic 15" descr="Run">
              <a:extLst>
                <a:ext uri="{FF2B5EF4-FFF2-40B4-BE49-F238E27FC236}">
                  <a16:creationId xmlns:a16="http://schemas.microsoft.com/office/drawing/2014/main" id="{7633AF0C-3B4E-DC4F-8238-93216D085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24516" y="1800441"/>
              <a:ext cx="645367" cy="645367"/>
            </a:xfrm>
            <a:prstGeom prst="rect">
              <a:avLst/>
            </a:prstGeom>
          </p:spPr>
        </p:pic>
        <p:pic>
          <p:nvPicPr>
            <p:cNvPr id="18" name="Graphic 17" descr="Cycling">
              <a:extLst>
                <a:ext uri="{FF2B5EF4-FFF2-40B4-BE49-F238E27FC236}">
                  <a16:creationId xmlns:a16="http://schemas.microsoft.com/office/drawing/2014/main" id="{2FBDFC41-56F9-944F-8FFE-EFA94218A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95521" y="3457534"/>
              <a:ext cx="645367" cy="645367"/>
            </a:xfrm>
            <a:prstGeom prst="rect">
              <a:avLst/>
            </a:prstGeom>
          </p:spPr>
        </p:pic>
        <p:pic>
          <p:nvPicPr>
            <p:cNvPr id="20" name="Graphic 19" descr="Climbing">
              <a:extLst>
                <a:ext uri="{FF2B5EF4-FFF2-40B4-BE49-F238E27FC236}">
                  <a16:creationId xmlns:a16="http://schemas.microsoft.com/office/drawing/2014/main" id="{263C0B4D-49DE-434B-8108-7A3B5D439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08549" y="1902640"/>
              <a:ext cx="645367" cy="645367"/>
            </a:xfrm>
            <a:prstGeom prst="rect">
              <a:avLst/>
            </a:prstGeom>
          </p:spPr>
        </p:pic>
        <p:pic>
          <p:nvPicPr>
            <p:cNvPr id="22" name="Graphic 21" descr="Kayak">
              <a:extLst>
                <a:ext uri="{FF2B5EF4-FFF2-40B4-BE49-F238E27FC236}">
                  <a16:creationId xmlns:a16="http://schemas.microsoft.com/office/drawing/2014/main" id="{06D2A451-A342-6243-8564-CEF08572C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56680" y="1525224"/>
              <a:ext cx="645367" cy="645367"/>
            </a:xfrm>
            <a:prstGeom prst="rect">
              <a:avLst/>
            </a:prstGeom>
          </p:spPr>
        </p:pic>
        <p:pic>
          <p:nvPicPr>
            <p:cNvPr id="25" name="Graphic 24" descr="Golf">
              <a:extLst>
                <a:ext uri="{FF2B5EF4-FFF2-40B4-BE49-F238E27FC236}">
                  <a16:creationId xmlns:a16="http://schemas.microsoft.com/office/drawing/2014/main" id="{FED9F6A1-40B7-4343-9F73-3735C8C09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00463" y="4808091"/>
              <a:ext cx="645367" cy="645367"/>
            </a:xfrm>
            <a:prstGeom prst="rect">
              <a:avLst/>
            </a:prstGeom>
          </p:spPr>
        </p:pic>
        <p:pic>
          <p:nvPicPr>
            <p:cNvPr id="27" name="Graphic 26" descr="Snowshoeing">
              <a:extLst>
                <a:ext uri="{FF2B5EF4-FFF2-40B4-BE49-F238E27FC236}">
                  <a16:creationId xmlns:a16="http://schemas.microsoft.com/office/drawing/2014/main" id="{650AED04-CC05-1241-8416-2908A78A0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30194" y="2508824"/>
              <a:ext cx="645367" cy="645367"/>
            </a:xfrm>
            <a:prstGeom prst="rect">
              <a:avLst/>
            </a:prstGeom>
          </p:spPr>
        </p:pic>
        <p:pic>
          <p:nvPicPr>
            <p:cNvPr id="29" name="Graphic 28" descr="Sailboat">
              <a:extLst>
                <a:ext uri="{FF2B5EF4-FFF2-40B4-BE49-F238E27FC236}">
                  <a16:creationId xmlns:a16="http://schemas.microsoft.com/office/drawing/2014/main" id="{0A91E33D-DC07-814E-8D5C-19C1FCDB1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348040" y="4135373"/>
              <a:ext cx="645367" cy="645367"/>
            </a:xfrm>
            <a:prstGeom prst="rect">
              <a:avLst/>
            </a:prstGeom>
          </p:spPr>
        </p:pic>
        <p:pic>
          <p:nvPicPr>
            <p:cNvPr id="31" name="Graphic 30" descr="Skate">
              <a:extLst>
                <a:ext uri="{FF2B5EF4-FFF2-40B4-BE49-F238E27FC236}">
                  <a16:creationId xmlns:a16="http://schemas.microsoft.com/office/drawing/2014/main" id="{7C072548-CAD9-B94C-AC96-75526098D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730894" y="3304660"/>
              <a:ext cx="645367" cy="645367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6AF90F9-8F60-5545-ADA7-8D6D8554416C}"/>
                </a:ext>
              </a:extLst>
            </p:cNvPr>
            <p:cNvGrpSpPr/>
            <p:nvPr/>
          </p:nvGrpSpPr>
          <p:grpSpPr>
            <a:xfrm>
              <a:off x="5016284" y="2316681"/>
              <a:ext cx="2431452" cy="1986637"/>
              <a:chOff x="4927796" y="2183949"/>
              <a:chExt cx="2431452" cy="198663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789B909-96FE-9944-B167-A4351119DB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>
                <a:alphaModFix amt="90000"/>
              </a:blip>
              <a:srcRect l="34408" t="16854" r="14948" b="3307"/>
              <a:stretch/>
            </p:blipFill>
            <p:spPr>
              <a:xfrm>
                <a:off x="4927796" y="3352294"/>
                <a:ext cx="778617" cy="818292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896FDE5F-5AC8-B54F-A535-E1390FE6E3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>
                <a:alphaModFix amt="90000"/>
              </a:blip>
              <a:srcRect l="34408" t="16854" r="14948" b="3307"/>
              <a:stretch/>
            </p:blipFill>
            <p:spPr>
              <a:xfrm>
                <a:off x="6580631" y="3352294"/>
                <a:ext cx="778617" cy="818292"/>
              </a:xfrm>
              <a:prstGeom prst="rect">
                <a:avLst/>
              </a:prstGeom>
            </p:spPr>
          </p:pic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2E71B9A-97AC-1B49-8BF0-BAAD364092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8243" y="3781154"/>
                <a:ext cx="896802" cy="0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7AC931F-2563-A94B-83F9-BFCDE03F73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>
                <a:alphaModFix amt="90000"/>
              </a:blip>
              <a:srcRect l="34408" t="16854" r="14948" b="3307"/>
              <a:stretch/>
            </p:blipFill>
            <p:spPr>
              <a:xfrm>
                <a:off x="5781316" y="2183949"/>
                <a:ext cx="778617" cy="818292"/>
              </a:xfrm>
              <a:prstGeom prst="rect">
                <a:avLst/>
              </a:prstGeom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C937762-E869-D94C-88CD-3CD2FCB13F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938" y="3116384"/>
                <a:ext cx="343944" cy="512371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1E2D100-7F51-1C4E-B93B-4D60F43C9B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8243" y="3116384"/>
                <a:ext cx="371078" cy="512371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Graphic 46" descr="Television">
              <a:extLst>
                <a:ext uri="{FF2B5EF4-FFF2-40B4-BE49-F238E27FC236}">
                  <a16:creationId xmlns:a16="http://schemas.microsoft.com/office/drawing/2014/main" id="{10856B2B-BAF3-BC4D-9DEC-F6F49FFB3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6638758" y="4735919"/>
              <a:ext cx="539273" cy="539273"/>
            </a:xfrm>
            <a:prstGeom prst="rect">
              <a:avLst/>
            </a:prstGeom>
          </p:spPr>
        </p:pic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799A099-4288-0149-98A9-059400F31882}"/>
              </a:ext>
            </a:extLst>
          </p:cNvPr>
          <p:cNvCxnSpPr>
            <a:cxnSpLocks/>
          </p:cNvCxnSpPr>
          <p:nvPr/>
        </p:nvCxnSpPr>
        <p:spPr>
          <a:xfrm>
            <a:off x="381413" y="883412"/>
            <a:ext cx="1128456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49F5B1A0-573C-BD47-92D0-B327C65D63EB}"/>
              </a:ext>
            </a:extLst>
          </p:cNvPr>
          <p:cNvSpPr/>
          <p:nvPr/>
        </p:nvSpPr>
        <p:spPr>
          <a:xfrm>
            <a:off x="866951" y="2016342"/>
            <a:ext cx="1759324" cy="880599"/>
          </a:xfrm>
          <a:prstGeom prst="wedgeRoundRectCallout">
            <a:avLst>
              <a:gd name="adj1" fmla="val -35865"/>
              <a:gd name="adj2" fmla="val 69199"/>
              <a:gd name="adj3" fmla="val 16667"/>
            </a:avLst>
          </a:prstGeom>
          <a:solidFill>
            <a:srgbClr val="FF80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Alexa, tell Meet Master that I’m going Kayaking Sunday</a:t>
            </a: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678AEF9B-E8DE-584A-BC4E-19CC3EC732B3}"/>
              </a:ext>
            </a:extLst>
          </p:cNvPr>
          <p:cNvSpPr/>
          <p:nvPr/>
        </p:nvSpPr>
        <p:spPr>
          <a:xfrm flipH="1">
            <a:off x="1551952" y="2999207"/>
            <a:ext cx="1759324" cy="619553"/>
          </a:xfrm>
          <a:prstGeom prst="wedgeRoundRectCallout">
            <a:avLst>
              <a:gd name="adj1" fmla="val -35865"/>
              <a:gd name="adj2" fmla="val 6919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Ok, where will you be kayaking?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496FFE8D-955A-BA44-81E8-06A26461ADE0}"/>
              </a:ext>
            </a:extLst>
          </p:cNvPr>
          <p:cNvSpPr/>
          <p:nvPr/>
        </p:nvSpPr>
        <p:spPr>
          <a:xfrm>
            <a:off x="8985675" y="2016342"/>
            <a:ext cx="1759324" cy="880599"/>
          </a:xfrm>
          <a:prstGeom prst="wedgeRoundRectCallout">
            <a:avLst>
              <a:gd name="adj1" fmla="val -35865"/>
              <a:gd name="adj2" fmla="val 69199"/>
              <a:gd name="adj3" fmla="val 16667"/>
            </a:avLst>
          </a:prstGeom>
          <a:solidFill>
            <a:srgbClr val="FF80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Alexa, ask Meet Master what’s going on this weekend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5DE8A333-A296-AA42-ACF8-D574DB75D11D}"/>
              </a:ext>
            </a:extLst>
          </p:cNvPr>
          <p:cNvSpPr/>
          <p:nvPr/>
        </p:nvSpPr>
        <p:spPr>
          <a:xfrm flipH="1">
            <a:off x="9670676" y="2999207"/>
            <a:ext cx="1759324" cy="1188353"/>
          </a:xfrm>
          <a:prstGeom prst="wedgeRoundRectCallout">
            <a:avLst>
              <a:gd name="adj1" fmla="val -35865"/>
              <a:gd name="adj2" fmla="val 6919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Sure – Looks like Brianna is Kayaking at Bantam Lake on Sunday.  Do you want to join?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F4B514-A00E-2946-9DC6-33F4C0F6249E}"/>
              </a:ext>
            </a:extLst>
          </p:cNvPr>
          <p:cNvSpPr txBox="1"/>
          <p:nvPr/>
        </p:nvSpPr>
        <p:spPr>
          <a:xfrm>
            <a:off x="8937523" y="1231920"/>
            <a:ext cx="272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Hear Updates on Activities You May Want to Join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07D0A2-5A4C-D649-AB6F-033F660D6420}"/>
              </a:ext>
            </a:extLst>
          </p:cNvPr>
          <p:cNvSpPr txBox="1"/>
          <p:nvPr/>
        </p:nvSpPr>
        <p:spPr>
          <a:xfrm>
            <a:off x="618345" y="1231920"/>
            <a:ext cx="272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Let Your Friends Know What You’re Doing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F4913F-E690-ED43-9704-D0B0BA8C99FE}"/>
              </a:ext>
            </a:extLst>
          </p:cNvPr>
          <p:cNvSpPr/>
          <p:nvPr/>
        </p:nvSpPr>
        <p:spPr>
          <a:xfrm>
            <a:off x="0" y="6130327"/>
            <a:ext cx="12192000" cy="7276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A community building skill that connects like minded people through activity meet ups</a:t>
            </a:r>
          </a:p>
        </p:txBody>
      </p: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4F2D513B-DD01-1C45-91EF-D87CF2DE603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52225" y="2778245"/>
            <a:ext cx="545710" cy="54571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8519A06-22D7-714E-AD4E-073DCED0D39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012826" y="3492198"/>
            <a:ext cx="767074" cy="767074"/>
          </a:xfrm>
          <a:prstGeom prst="rect">
            <a:avLst/>
          </a:prstGeom>
        </p:spPr>
      </p:pic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55962E14-CB07-BC4E-950A-7CF349FDEC6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601029" y="2844336"/>
            <a:ext cx="545710" cy="54571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9754CBA-6F82-F64A-8ED9-E946B545704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186863" y="4020269"/>
            <a:ext cx="767074" cy="767074"/>
          </a:xfrm>
          <a:prstGeom prst="rect">
            <a:avLst/>
          </a:prstGeom>
        </p:spPr>
      </p:pic>
      <p:sp>
        <p:nvSpPr>
          <p:cNvPr id="66" name="Rounded Rectangular Callout 65">
            <a:extLst>
              <a:ext uri="{FF2B5EF4-FFF2-40B4-BE49-F238E27FC236}">
                <a16:creationId xmlns:a16="http://schemas.microsoft.com/office/drawing/2014/main" id="{E757061F-5ACA-174F-8B30-21CFF53EF83A}"/>
              </a:ext>
            </a:extLst>
          </p:cNvPr>
          <p:cNvSpPr/>
          <p:nvPr/>
        </p:nvSpPr>
        <p:spPr>
          <a:xfrm>
            <a:off x="875170" y="3719400"/>
            <a:ext cx="1759324" cy="390047"/>
          </a:xfrm>
          <a:prstGeom prst="wedgeRoundRectCallout">
            <a:avLst>
              <a:gd name="adj1" fmla="val -35865"/>
              <a:gd name="adj2" fmla="val 69199"/>
              <a:gd name="adj3" fmla="val 16667"/>
            </a:avLst>
          </a:prstGeom>
          <a:solidFill>
            <a:srgbClr val="FF80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Bantam Lake</a:t>
            </a:r>
          </a:p>
        </p:txBody>
      </p: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F3E0A55D-8E19-2D4D-B42E-04B8864AE5F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52225" y="4042920"/>
            <a:ext cx="545710" cy="545710"/>
          </a:xfrm>
          <a:prstGeom prst="rect">
            <a:avLst/>
          </a:prstGeom>
        </p:spPr>
      </p:pic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id="{312F71C6-94EF-9246-A21E-2B7CD14B3F80}"/>
              </a:ext>
            </a:extLst>
          </p:cNvPr>
          <p:cNvSpPr/>
          <p:nvPr/>
        </p:nvSpPr>
        <p:spPr>
          <a:xfrm flipH="1">
            <a:off x="1540189" y="4214133"/>
            <a:ext cx="1759324" cy="771616"/>
          </a:xfrm>
          <a:prstGeom prst="wedgeRoundRectCallout">
            <a:avLst>
              <a:gd name="adj1" fmla="val -35865"/>
              <a:gd name="adj2" fmla="val 6919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Ok, I’ll let you know if others in the group want to join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B12233D-B6D2-5E4F-9940-94B52B56B5E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007587" y="4843656"/>
            <a:ext cx="767074" cy="767074"/>
          </a:xfrm>
          <a:prstGeom prst="rect">
            <a:avLst/>
          </a:prstGeom>
        </p:spPr>
      </p:pic>
      <p:sp>
        <p:nvSpPr>
          <p:cNvPr id="70" name="Rounded Rectangular Callout 69">
            <a:extLst>
              <a:ext uri="{FF2B5EF4-FFF2-40B4-BE49-F238E27FC236}">
                <a16:creationId xmlns:a16="http://schemas.microsoft.com/office/drawing/2014/main" id="{97CE4562-2387-8D4A-8DD3-05E831665CD1}"/>
              </a:ext>
            </a:extLst>
          </p:cNvPr>
          <p:cNvSpPr/>
          <p:nvPr/>
        </p:nvSpPr>
        <p:spPr>
          <a:xfrm>
            <a:off x="8985675" y="4293172"/>
            <a:ext cx="1759324" cy="378767"/>
          </a:xfrm>
          <a:prstGeom prst="wedgeRoundRectCallout">
            <a:avLst>
              <a:gd name="adj1" fmla="val -35865"/>
              <a:gd name="adj2" fmla="val 69199"/>
              <a:gd name="adj3" fmla="val 16667"/>
            </a:avLst>
          </a:prstGeom>
          <a:solidFill>
            <a:srgbClr val="FF80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Yes, sounds like fun!</a:t>
            </a:r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5D5CBE52-0090-154C-B95C-19830B8B1B8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601029" y="4629793"/>
            <a:ext cx="545710" cy="545710"/>
          </a:xfrm>
          <a:prstGeom prst="rect">
            <a:avLst/>
          </a:prstGeom>
        </p:spPr>
      </p:pic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36905D17-7F78-E046-B777-A61F5FE489F0}"/>
              </a:ext>
            </a:extLst>
          </p:cNvPr>
          <p:cNvSpPr/>
          <p:nvPr/>
        </p:nvSpPr>
        <p:spPr>
          <a:xfrm flipH="1">
            <a:off x="9750368" y="4783805"/>
            <a:ext cx="1759324" cy="573025"/>
          </a:xfrm>
          <a:prstGeom prst="wedgeRoundRectCallout">
            <a:avLst>
              <a:gd name="adj1" fmla="val -35865"/>
              <a:gd name="adj2" fmla="val 6919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Ok, I’ll add you to the activity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E351AED-D469-FF41-B683-0F2EE8D3730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186863" y="5198908"/>
            <a:ext cx="767074" cy="76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6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Meet Master: An Activity-Sharing Voice Skill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Master</dc:title>
  <dc:creator>Ecsedy, Stephen (Synchrony Financial)</dc:creator>
  <cp:lastModifiedBy>Ecsedy, Stephen (Synchrony Financial)</cp:lastModifiedBy>
  <cp:revision>5</cp:revision>
  <dcterms:created xsi:type="dcterms:W3CDTF">2019-07-22T19:17:06Z</dcterms:created>
  <dcterms:modified xsi:type="dcterms:W3CDTF">2019-07-22T20:15:10Z</dcterms:modified>
</cp:coreProperties>
</file>