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F3E3-4EE6-4824-9CBC-CED15070D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 Capsule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DDF7-5ECB-4717-90D7-F01128C7D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Voice Hacks 2019 (Team Vocal)</a:t>
            </a:r>
          </a:p>
        </p:txBody>
      </p:sp>
    </p:spTree>
    <p:extLst>
      <p:ext uri="{BB962C8B-B14F-4D97-AF65-F5344CB8AC3E}">
        <p14:creationId xmlns:p14="http://schemas.microsoft.com/office/powerpoint/2010/main" val="179925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7C5-D96C-4322-93FF-504F0323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BA5E-E9FC-48C5-9473-A17ACD25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small business assistant named Makin</a:t>
            </a:r>
          </a:p>
          <a:p>
            <a:r>
              <a:rPr lang="en-US" sz="2400" dirty="0"/>
              <a:t>Help small businesses to get up and running with voice quickly</a:t>
            </a:r>
          </a:p>
          <a:p>
            <a:r>
              <a:rPr lang="en-US" sz="2400" dirty="0"/>
              <a:t>Integration with online spreadsheet so business owners can view, share with others, etc. </a:t>
            </a:r>
          </a:p>
        </p:txBody>
      </p:sp>
    </p:spTree>
    <p:extLst>
      <p:ext uri="{BB962C8B-B14F-4D97-AF65-F5344CB8AC3E}">
        <p14:creationId xmlns:p14="http://schemas.microsoft.com/office/powerpoint/2010/main" val="34942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3EBD-DB53-49ED-8DC9-30079919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3D32-ADC0-44D6-B036-8431C33C7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Survey on Bixby</a:t>
            </a:r>
          </a:p>
          <a:p>
            <a:r>
              <a:rPr lang="en-US" sz="2400" dirty="0"/>
              <a:t>Results recorded in the Microsoft Excel on OneDrive</a:t>
            </a:r>
          </a:p>
          <a:p>
            <a:r>
              <a:rPr lang="en-US" sz="2400" dirty="0"/>
              <a:t>More interaction with OneDrive and other Microsoft Graph API can be added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3128240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</TotalTime>
  <Words>70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Quotable</vt:lpstr>
      <vt:lpstr>Makin Capsule </vt:lpstr>
      <vt:lpstr>Goals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 Capsule </dc:title>
  <dc:creator>Zhiyi Wei</dc:creator>
  <cp:lastModifiedBy>Zhiyi Wei</cp:lastModifiedBy>
  <cp:revision>3</cp:revision>
  <dcterms:created xsi:type="dcterms:W3CDTF">2019-07-22T20:12:50Z</dcterms:created>
  <dcterms:modified xsi:type="dcterms:W3CDTF">2019-07-22T20:24:08Z</dcterms:modified>
</cp:coreProperties>
</file>