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B7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9141-FAB6-32BD-51E8-8F99A9F30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770D-4E79-5E8B-2838-A699CFD6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A067-845A-8A48-9C45-BF78F14B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584E-D22F-482E-91AB-0BA18C8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AE12-6DD3-8987-CA22-B2163EAC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1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CDE2-861F-EDB6-FA8B-E0BD8E15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AD1F-2C19-6EFB-04A1-25EF8361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2254-2392-8079-DA6C-3726159B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C05B-C36B-734F-F5C1-638DEF79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4BB9-F7EE-C07F-17E6-33B0E87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8255-42A4-C8FC-0330-BAF468C9C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85A92-749F-3BB0-C3D3-293915BB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3F57-CC19-F5B1-AE94-7B4F107C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5E98-A568-6839-A69E-F4B0DBC2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7BD1-404F-E688-0BEB-A753FC3B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4383-B952-877D-46F4-48697148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58CC-4D02-6CD4-B0AE-C8389646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0E2D-EA47-A445-5550-52FE920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492C-5BE5-E5C5-8833-5C331DC2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9909-F771-91C9-8B7D-A6914FD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4BCE-FDFC-CB4B-AFCB-92A49AAD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721A-C3E7-EB81-37FB-1310DDD3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3096-EBC2-5236-EB53-6ECF66B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0364-4830-1D39-88CA-20DF2056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D33D-2CC1-3828-D940-D11F2BE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0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DBA2-4DC9-9D21-9D44-CED77FA4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A0BA-CC21-5291-03D7-343C51001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8010-8A05-95ED-B5B0-CAB56A29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1AF2-4E11-87A0-1A0E-CB6FDF46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DCDD-3574-7F2E-B6B5-77FDEBDE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A5E4-510F-C870-0D0B-305CB679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C8F4-CC75-FA4A-0134-4AB9880C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3B1-11A1-55A9-609A-F44CEECC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35AF-29DC-41DA-B001-0905783E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67D4-EEB4-1737-A065-75AE94169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CD5C-B029-ED89-3504-01FBA2B68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F367E-E6D3-34E4-2AFF-C91BBFE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7B4D-DAF1-25E7-E391-BE266F38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43843-FF30-2345-DD39-6D61491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BD59-000D-7651-8F26-43168892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F3F19-CFE9-893B-B0F2-7FE400B6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78940-0A17-B906-9617-09EEF221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16CB-B35A-1553-4B1C-F3B09FF5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4824F-742E-9EDA-5CBE-8E05BCC0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3FEC4-4CC3-C4AF-B119-BCCF46D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3660-C228-DE95-FF07-CF3370BB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7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648B-3F65-1AF0-A901-515C7AC1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394A-FA8D-D37B-B3C8-91F8C8CF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63481-3DDE-DAB9-A9F6-82A0E85A7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D25-3EBB-2BDE-7130-5F68963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471A-1063-037D-CD9C-6636F32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D9AF-AC3C-8DE3-5041-229BFC8B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3E7-B42B-7735-267B-FD4F51D7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F215A-8294-33E9-5AF4-4E66DC3B9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749A8-F0BE-24AF-88B3-6C7E2585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29B1-EFD2-F7CB-9000-6ACA680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DDA5-BC03-893C-AAC6-E05C4A1D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CB9B-12E5-3E21-7268-30962255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E2672-EF32-6279-BC6A-3504D7DF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291C-9445-C9CC-C493-24CA0A87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6DFF-3D76-5E9E-87C6-77D4271B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EE9-E7DD-46CD-B12D-DE171508ABF5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1BF8-FF2B-FDF6-1B04-9DFA79CD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E452-414A-4799-43AB-3C9A3E6EB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A805-BCCD-42A5-9583-68DBE0EDA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47B49-EF89-88DB-29A2-5632DEEEBCB2}"/>
              </a:ext>
            </a:extLst>
          </p:cNvPr>
          <p:cNvSpPr/>
          <p:nvPr/>
        </p:nvSpPr>
        <p:spPr>
          <a:xfrm>
            <a:off x="1451429" y="1211943"/>
            <a:ext cx="1850571" cy="522514"/>
          </a:xfrm>
          <a:prstGeom prst="rect">
            <a:avLst/>
          </a:prstGeom>
          <a:solidFill>
            <a:srgbClr val="00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ПОМОЩЬ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97D86-E3C7-A32E-754C-91C38E8CB5B3}"/>
              </a:ext>
            </a:extLst>
          </p:cNvPr>
          <p:cNvSpPr/>
          <p:nvPr/>
        </p:nvSpPr>
        <p:spPr>
          <a:xfrm>
            <a:off x="1451428" y="1734457"/>
            <a:ext cx="1850571" cy="522514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УКРАИНЕ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2BC2C-21FA-DDCF-BA3B-E2E617D299AF}"/>
              </a:ext>
            </a:extLst>
          </p:cNvPr>
          <p:cNvSpPr/>
          <p:nvPr/>
        </p:nvSpPr>
        <p:spPr>
          <a:xfrm>
            <a:off x="4480766" y="1211943"/>
            <a:ext cx="1850571" cy="522514"/>
          </a:xfrm>
          <a:prstGeom prst="rect">
            <a:avLst/>
          </a:prstGeom>
          <a:solidFill>
            <a:srgbClr val="00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0B7AE-3C70-D14B-7D38-5FFC5C818D6D}"/>
              </a:ext>
            </a:extLst>
          </p:cNvPr>
          <p:cNvSpPr/>
          <p:nvPr/>
        </p:nvSpPr>
        <p:spPr>
          <a:xfrm>
            <a:off x="4480766" y="1734457"/>
            <a:ext cx="1850571" cy="522514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UKRAINE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5A602-7618-C458-3B81-5D9BA1F1CC18}"/>
              </a:ext>
            </a:extLst>
          </p:cNvPr>
          <p:cNvSpPr/>
          <p:nvPr/>
        </p:nvSpPr>
        <p:spPr>
          <a:xfrm>
            <a:off x="7311052" y="1211943"/>
            <a:ext cx="1850571" cy="522514"/>
          </a:xfrm>
          <a:prstGeom prst="rect">
            <a:avLst/>
          </a:prstGeom>
          <a:solidFill>
            <a:srgbClr val="005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우크라이나에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71979-0E44-AF4A-5BA4-A8494359712B}"/>
              </a:ext>
            </a:extLst>
          </p:cNvPr>
          <p:cNvSpPr/>
          <p:nvPr/>
        </p:nvSpPr>
        <p:spPr>
          <a:xfrm>
            <a:off x="7311051" y="1734457"/>
            <a:ext cx="1850571" cy="522514"/>
          </a:xfrm>
          <a:prstGeom prst="rect">
            <a:avLst/>
          </a:prstGeom>
          <a:solidFill>
            <a:srgbClr val="FFD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도와주세요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9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Tsoy Yury</dc:creator>
  <cp:lastModifiedBy>Tsoy Yury</cp:lastModifiedBy>
  <cp:revision>3</cp:revision>
  <dcterms:created xsi:type="dcterms:W3CDTF">2022-06-05T01:34:36Z</dcterms:created>
  <dcterms:modified xsi:type="dcterms:W3CDTF">2022-06-05T13:43:04Z</dcterms:modified>
</cp:coreProperties>
</file>