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07D3-DD34-63F8-12CC-F68B4719A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F1D9E-0083-3B8B-C393-D99F70379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5BC2-1175-679C-532E-C129C19E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46FA-3493-B99E-6C86-D5DCC828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8104-1487-A859-FAEF-C7F3E15E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75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10B3-E3AA-0869-30A3-76B8564D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0AEA-CFD7-A5FE-3B78-0106ADB9B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46A0-7D35-5469-E1B0-888AD741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D6C6-BF7F-6EA3-27F8-D67ED376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84E0-6DDB-30F9-9990-8202DD3C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0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A319C-58D0-0BBE-747C-6B4EA3F86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1EBB3-44AE-725B-6D8E-E381D8BB0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8B22-0DE2-C513-7966-38E51002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2FA3-1F2B-1768-84B5-F729F6F8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EDB6-1453-0EF1-2B63-65E6E7E1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5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66AB-F794-113F-AFF1-D797F64B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E777-4983-6558-3591-EEBBFAB7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0632-2546-3CD5-5271-36D32AC5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C388-FEF4-AF93-A08F-C8A0629D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B1A6-4250-DF89-A384-5B5C1CD3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EC3-6637-D821-2EE2-6F322DA7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4D9B9-1F4A-D9F2-D467-C28277C0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4895-F1F5-7EDE-DC50-C416E270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0658-F2F8-EA29-2345-F1D418C5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562A-AE95-14B5-4FE2-F95B172C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2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BDA7-F48B-DAB2-B14E-34C0D9C9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0443-6C43-DDC1-68D1-C009F936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BDF53-6F0F-8BB3-4DCC-6076BF39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3285B-3C9B-900F-C81D-D2472EF4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7A68-EF83-74D5-DE3C-AE76F574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7057F-C2D9-3D5E-21B3-305ADEBA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36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3EDD-DE98-8F5A-06DD-AB3B8AFD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8E563-F3F6-9B67-D75E-8C440CB6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2BB43-0187-7B59-10BF-9AE7ED2B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0BE02-0350-C851-84ED-23406511A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40DE5-76E0-2B19-0147-9A2D2CD3B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535ED-D9A2-7673-5A4A-0DE43AE3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FFE47-4D44-EB47-08B2-71FCFF42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240E7-E811-976B-F5EC-545173C8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06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9FD7-623D-A7A3-ECEE-CE8E1865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08215-8AD3-D7A0-ADF2-658BBA82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1DEDB-536A-B556-14C8-5D911032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095FE-DA3F-D5D4-900E-2A6BAA51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411B0-801F-A41A-1715-B0FB1659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D0782-C5AE-D7E9-91D9-55CB4ECF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6B06D-8432-7FE7-8809-669DE759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23A7-E2CF-5182-7045-D68BCB1F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E2A8-54A7-D995-B835-3CEC742D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B8F22-81A9-B2FC-4F4C-9F2F8AE4F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7FB38-F196-7D69-BB0E-32F2002C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C9EA-CBF1-84AB-F632-303E7E6E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922D-8BD4-A172-BEF3-E55FA64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5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DB83-E233-79D1-C630-E30CEBB7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D9FAA-BF35-B0ED-F2B4-870C92CF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B0513-66D5-1091-A6F0-AC9F5595C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60AB-0896-45DC-1907-385C39B4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8CEB-CADF-9386-74A5-17D114B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C904-5F66-230A-DF61-775CFB3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98F1B-0626-C9C5-EC1F-071D7960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94353-B336-7C7A-0230-DE6DA043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B10F-3108-8F4A-6C03-C8C26009C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6B62E-251D-4E9C-B0EA-3D4456EEBAE9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FFF2-4D95-3D03-06C6-A2A620ECC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9780-D24B-3395-849F-1FE00B224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2AB4-F4A7-422E-B95F-37858345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8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clipart, flag&#10;&#10;Description automatically generated">
            <a:extLst>
              <a:ext uri="{FF2B5EF4-FFF2-40B4-BE49-F238E27FC236}">
                <a16:creationId xmlns:a16="http://schemas.microsoft.com/office/drawing/2014/main" id="{FD758197-3C46-F54E-5AA3-FB2FFC13C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706" y="4533585"/>
            <a:ext cx="1273499" cy="847456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7C6A4B8A-A37A-2725-AC19-2D96A7E45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47" y="4533585"/>
            <a:ext cx="1273499" cy="847456"/>
          </a:xfrm>
          <a:prstGeom prst="rect">
            <a:avLst/>
          </a:prstGeom>
        </p:spPr>
      </p:pic>
      <p:pic>
        <p:nvPicPr>
          <p:cNvPr id="17" name="Picture 16" descr="Shape, rectangle&#10;&#10;Description automatically generated">
            <a:extLst>
              <a:ext uri="{FF2B5EF4-FFF2-40B4-BE49-F238E27FC236}">
                <a16:creationId xmlns:a16="http://schemas.microsoft.com/office/drawing/2014/main" id="{A936402E-91BF-E99E-B2E1-48B6FEDD6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82" y="4533586"/>
            <a:ext cx="1273499" cy="8474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2E6310-5092-7BFC-54B0-7D8D5F9024F0}"/>
              </a:ext>
            </a:extLst>
          </p:cNvPr>
          <p:cNvSpPr txBox="1"/>
          <p:nvPr/>
        </p:nvSpPr>
        <p:spPr>
          <a:xfrm>
            <a:off x="5881704" y="4134120"/>
            <a:ext cx="127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ENGLISH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9C92C6-79C4-0DA8-BF03-0CEC5A276272}"/>
              </a:ext>
            </a:extLst>
          </p:cNvPr>
          <p:cNvSpPr txBox="1"/>
          <p:nvPr/>
        </p:nvSpPr>
        <p:spPr>
          <a:xfrm>
            <a:off x="4246079" y="4134118"/>
            <a:ext cx="1273500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2100" dirty="0"/>
              <a:t>РУССКИЙ</a:t>
            </a:r>
            <a:endParaRPr lang="en-GB" sz="2100" dirty="0"/>
          </a:p>
        </p:txBody>
      </p:sp>
      <p:pic>
        <p:nvPicPr>
          <p:cNvPr id="22" name="Picture 21" descr="A picture containing text, clipart, flag&#10;&#10;Description automatically generated">
            <a:extLst>
              <a:ext uri="{FF2B5EF4-FFF2-40B4-BE49-F238E27FC236}">
                <a16:creationId xmlns:a16="http://schemas.microsoft.com/office/drawing/2014/main" id="{387390B9-8538-3E6A-65A5-E89A4AEDC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705" y="2577475"/>
            <a:ext cx="1273499" cy="847456"/>
          </a:xfrm>
          <a:prstGeom prst="rect">
            <a:avLst/>
          </a:prstGeom>
        </p:spPr>
      </p:pic>
      <p:pic>
        <p:nvPicPr>
          <p:cNvPr id="23" name="Picture 22" descr="A picture containing icon&#10;&#10;Description automatically generated">
            <a:extLst>
              <a:ext uri="{FF2B5EF4-FFF2-40B4-BE49-F238E27FC236}">
                <a16:creationId xmlns:a16="http://schemas.microsoft.com/office/drawing/2014/main" id="{F59AC11F-DED8-2704-6842-D9BE3BD93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46" y="2577475"/>
            <a:ext cx="1273499" cy="847456"/>
          </a:xfrm>
          <a:prstGeom prst="rect">
            <a:avLst/>
          </a:prstGeom>
        </p:spPr>
      </p:pic>
      <p:pic>
        <p:nvPicPr>
          <p:cNvPr id="24" name="Picture 23" descr="Shape, rectangle&#10;&#10;Description automatically generated">
            <a:extLst>
              <a:ext uri="{FF2B5EF4-FFF2-40B4-BE49-F238E27FC236}">
                <a16:creationId xmlns:a16="http://schemas.microsoft.com/office/drawing/2014/main" id="{E7757868-B206-7897-327A-4A04D5C4A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81" y="2577476"/>
            <a:ext cx="1273499" cy="8474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121FD5-9A57-83CA-F7BA-9F3359DA0FFD}"/>
              </a:ext>
            </a:extLst>
          </p:cNvPr>
          <p:cNvSpPr txBox="1"/>
          <p:nvPr/>
        </p:nvSpPr>
        <p:spPr>
          <a:xfrm>
            <a:off x="7516745" y="2115810"/>
            <a:ext cx="1273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Batang" panose="02030600000101010101" pitchFamily="18" charset="-127"/>
                <a:ea typeface="Batang" panose="02030600000101010101" pitchFamily="18" charset="-127"/>
                <a:cs typeface="Aharoni" panose="020B0604020202020204" pitchFamily="2" charset="-79"/>
              </a:rPr>
              <a:t>한국어</a:t>
            </a:r>
            <a:endParaRPr lang="en-GB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3E27E4-02B1-7D80-A8E1-AF8DDD9559AC}"/>
              </a:ext>
            </a:extLst>
          </p:cNvPr>
          <p:cNvSpPr txBox="1"/>
          <p:nvPr/>
        </p:nvSpPr>
        <p:spPr>
          <a:xfrm>
            <a:off x="5881703" y="2115810"/>
            <a:ext cx="127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ENGLISH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8CDB4-D8C6-4F0A-3645-C7BAAABBB3BE}"/>
              </a:ext>
            </a:extLst>
          </p:cNvPr>
          <p:cNvSpPr txBox="1"/>
          <p:nvPr/>
        </p:nvSpPr>
        <p:spPr>
          <a:xfrm>
            <a:off x="4246079" y="2115810"/>
            <a:ext cx="12735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dirty="0"/>
              <a:t>РУССКИЙ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8D4E6-FC90-03DF-8CA8-D1ACB2E4C53C}"/>
              </a:ext>
            </a:extLst>
          </p:cNvPr>
          <p:cNvSpPr txBox="1"/>
          <p:nvPr/>
        </p:nvSpPr>
        <p:spPr>
          <a:xfrm>
            <a:off x="7516744" y="4134118"/>
            <a:ext cx="1273500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2000" dirty="0"/>
              <a:t>한국어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1334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Batang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Tsoy Yury</dc:creator>
  <cp:lastModifiedBy>Tsoy Yury</cp:lastModifiedBy>
  <cp:revision>5</cp:revision>
  <dcterms:created xsi:type="dcterms:W3CDTF">2022-06-09T13:19:31Z</dcterms:created>
  <dcterms:modified xsi:type="dcterms:W3CDTF">2022-06-19T23:25:10Z</dcterms:modified>
</cp:coreProperties>
</file>