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4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6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0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8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757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5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37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5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8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8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7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4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5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1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941159" y="622847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637591" y="972815"/>
            <a:ext cx="10916817" cy="526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Total Vehicles:</a:t>
            </a:r>
            <a:endParaRPr lang="en-US" sz="1600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735886" y="552804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615819" y="1131437"/>
            <a:ext cx="111500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379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Akash Singh Rautela</cp:lastModifiedBy>
  <cp:revision>9</cp:revision>
  <dcterms:created xsi:type="dcterms:W3CDTF">2024-02-05T09:30:29Z</dcterms:created>
  <dcterms:modified xsi:type="dcterms:W3CDTF">2024-12-16T08:16:44Z</dcterms:modified>
</cp:coreProperties>
</file>