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84" r:id="rId6"/>
    <p:sldId id="259" r:id="rId7"/>
    <p:sldId id="269" r:id="rId8"/>
    <p:sldId id="261" r:id="rId9"/>
    <p:sldId id="271" r:id="rId10"/>
    <p:sldId id="267" r:id="rId11"/>
    <p:sldId id="262" r:id="rId12"/>
    <p:sldId id="277" r:id="rId13"/>
    <p:sldId id="278" r:id="rId14"/>
    <p:sldId id="279" r:id="rId15"/>
    <p:sldId id="282" r:id="rId16"/>
    <p:sldId id="283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58D76-EB33-40E1-8999-475DC5851B42}" v="86" dt="2022-04-05T20:29:35.913"/>
    <p1510:client id="{0E473981-76B2-40E4-864B-936D6E1DA814}" v="1" dt="2022-04-05T14:49:46.106"/>
    <p1510:client id="{21122D57-C721-42A1-818C-4D8148C58C89}" v="122" dt="2022-04-05T14:49:55.691"/>
    <p1510:client id="{4AC67349-3DB4-45A5-8201-406DB987A5ED}" v="1003" dt="2022-04-05T21:18:01.352"/>
    <p1510:client id="{82866A04-2D10-48AC-B4D6-AC5E272F8167}" v="63" dt="2022-04-05T21:49:17.763"/>
    <p1510:client id="{8E50EA11-5C17-497A-A520-B672D42765B3}" v="26" dt="2022-04-05T20:33:24.923"/>
    <p1510:client id="{A00CE4D0-D0F4-4BB4-B77C-D38C37E5EA9D}" v="1267" dt="2022-04-05T21:20:38.862"/>
    <p1510:client id="{A1C96900-4860-47F9-9CC7-78EF53FCE926}" v="53" dt="2022-04-05T17:30:42.051"/>
    <p1510:client id="{A1E1AAB9-B264-4B8E-872E-7C5CAFACF314}" v="128" dt="2022-04-05T21:27:21.924"/>
    <p1510:client id="{A7615B01-1BEC-45FE-BA93-4BB998C7D46F}" v="919" dt="2022-04-05T20:50:15.715"/>
    <p1510:client id="{B16CEC33-C2D9-4F36-84F8-FAD390F13124}" v="3" dt="2022-04-05T22:05:46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sh Kannan Iyengar" userId="8afe69d0-fe46-49c6-a1a9-2587e61b8b96" providerId="ADAL" clId="{A1E1AAB9-B264-4B8E-872E-7C5CAFACF314}"/>
    <pc:docChg chg="undo custSel addSld delSld modSld sldOrd">
      <pc:chgData name="Adarsh Kannan Iyengar" userId="8afe69d0-fe46-49c6-a1a9-2587e61b8b96" providerId="ADAL" clId="{A1E1AAB9-B264-4B8E-872E-7C5CAFACF314}" dt="2022-04-05T21:27:21.924" v="824" actId="403"/>
      <pc:docMkLst>
        <pc:docMk/>
      </pc:docMkLst>
      <pc:sldChg chg="modSp mod">
        <pc:chgData name="Adarsh Kannan Iyengar" userId="8afe69d0-fe46-49c6-a1a9-2587e61b8b96" providerId="ADAL" clId="{A1E1AAB9-B264-4B8E-872E-7C5CAFACF314}" dt="2022-04-05T21:27:21.924" v="824" actId="403"/>
        <pc:sldMkLst>
          <pc:docMk/>
          <pc:sldMk cId="0" sldId="256"/>
        </pc:sldMkLst>
        <pc:spChg chg="mod">
          <ac:chgData name="Adarsh Kannan Iyengar" userId="8afe69d0-fe46-49c6-a1a9-2587e61b8b96" providerId="ADAL" clId="{A1E1AAB9-B264-4B8E-872E-7C5CAFACF314}" dt="2022-04-05T21:27:21.924" v="824" actId="403"/>
          <ac:spMkLst>
            <pc:docMk/>
            <pc:sldMk cId="0" sldId="256"/>
            <ac:spMk id="85" creationId="{00000000-0000-0000-0000-000000000000}"/>
          </ac:spMkLst>
        </pc:spChg>
        <pc:spChg chg="mod">
          <ac:chgData name="Adarsh Kannan Iyengar" userId="8afe69d0-fe46-49c6-a1a9-2587e61b8b96" providerId="ADAL" clId="{A1E1AAB9-B264-4B8E-872E-7C5CAFACF314}" dt="2022-04-05T21:27:11.184" v="822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Adarsh Kannan Iyengar" userId="8afe69d0-fe46-49c6-a1a9-2587e61b8b96" providerId="ADAL" clId="{A1E1AAB9-B264-4B8E-872E-7C5CAFACF314}" dt="2022-04-05T21:27:17.019" v="823" actId="1076"/>
          <ac:spMkLst>
            <pc:docMk/>
            <pc:sldMk cId="0" sldId="256"/>
            <ac:spMk id="87" creationId="{00000000-0000-0000-0000-000000000000}"/>
          </ac:spMkLst>
        </pc:spChg>
      </pc:sldChg>
      <pc:sldChg chg="modSp modAnim">
        <pc:chgData name="Adarsh Kannan Iyengar" userId="8afe69d0-fe46-49c6-a1a9-2587e61b8b96" providerId="ADAL" clId="{A1E1AAB9-B264-4B8E-872E-7C5CAFACF314}" dt="2022-04-05T17:08:36.951" v="805" actId="403"/>
        <pc:sldMkLst>
          <pc:docMk/>
          <pc:sldMk cId="0" sldId="258"/>
        </pc:sldMkLst>
        <pc:spChg chg="mod">
          <ac:chgData name="Adarsh Kannan Iyengar" userId="8afe69d0-fe46-49c6-a1a9-2587e61b8b96" providerId="ADAL" clId="{A1E1AAB9-B264-4B8E-872E-7C5CAFACF314}" dt="2022-04-05T17:08:36.951" v="805" actId="403"/>
          <ac:spMkLst>
            <pc:docMk/>
            <pc:sldMk cId="0" sldId="258"/>
            <ac:spMk id="99" creationId="{00000000-0000-0000-0000-000000000000}"/>
          </ac:spMkLst>
        </pc:spChg>
      </pc:sldChg>
      <pc:sldChg chg="del">
        <pc:chgData name="Adarsh Kannan Iyengar" userId="8afe69d0-fe46-49c6-a1a9-2587e61b8b96" providerId="ADAL" clId="{A1E1AAB9-B264-4B8E-872E-7C5CAFACF314}" dt="2022-04-05T16:50:08.172" v="544" actId="2696"/>
        <pc:sldMkLst>
          <pc:docMk/>
          <pc:sldMk cId="0" sldId="266"/>
        </pc:sldMkLst>
      </pc:sldChg>
      <pc:sldChg chg="modSp mod ord">
        <pc:chgData name="Adarsh Kannan Iyengar" userId="8afe69d0-fe46-49c6-a1a9-2587e61b8b96" providerId="ADAL" clId="{A1E1AAB9-B264-4B8E-872E-7C5CAFACF314}" dt="2022-04-05T17:00:48.259" v="720"/>
        <pc:sldMkLst>
          <pc:docMk/>
          <pc:sldMk cId="0" sldId="267"/>
        </pc:sldMkLst>
        <pc:spChg chg="mod">
          <ac:chgData name="Adarsh Kannan Iyengar" userId="8afe69d0-fe46-49c6-a1a9-2587e61b8b96" providerId="ADAL" clId="{A1E1AAB9-B264-4B8E-872E-7C5CAFACF314}" dt="2022-04-05T16:50:55.539" v="577" actId="20577"/>
          <ac:spMkLst>
            <pc:docMk/>
            <pc:sldMk cId="0" sldId="267"/>
            <ac:spMk id="285" creationId="{00000000-0000-0000-0000-000000000000}"/>
          </ac:spMkLst>
        </pc:spChg>
      </pc:sldChg>
      <pc:sldChg chg="addSp delSp modSp new mod">
        <pc:chgData name="Adarsh Kannan Iyengar" userId="8afe69d0-fe46-49c6-a1a9-2587e61b8b96" providerId="ADAL" clId="{A1E1AAB9-B264-4B8E-872E-7C5CAFACF314}" dt="2022-04-05T17:25:10.563" v="808" actId="1076"/>
        <pc:sldMkLst>
          <pc:docMk/>
          <pc:sldMk cId="1762088209" sldId="269"/>
        </pc:sldMkLst>
        <pc:spChg chg="mod">
          <ac:chgData name="Adarsh Kannan Iyengar" userId="8afe69d0-fe46-49c6-a1a9-2587e61b8b96" providerId="ADAL" clId="{A1E1AAB9-B264-4B8E-872E-7C5CAFACF314}" dt="2022-04-05T16:28:47.541" v="39" actId="404"/>
          <ac:spMkLst>
            <pc:docMk/>
            <pc:sldMk cId="1762088209" sldId="269"/>
            <ac:spMk id="2" creationId="{EE149A82-11EE-4CD8-A769-ADF5401907E8}"/>
          </ac:spMkLst>
        </pc:spChg>
        <pc:picChg chg="add del mod">
          <ac:chgData name="Adarsh Kannan Iyengar" userId="8afe69d0-fe46-49c6-a1a9-2587e61b8b96" providerId="ADAL" clId="{A1E1AAB9-B264-4B8E-872E-7C5CAFACF314}" dt="2022-04-05T17:25:04.392" v="806" actId="478"/>
          <ac:picMkLst>
            <pc:docMk/>
            <pc:sldMk cId="1762088209" sldId="269"/>
            <ac:picMk id="4" creationId="{1D94F887-1F4F-41D1-840E-2450DEB6EA28}"/>
          </ac:picMkLst>
        </pc:picChg>
        <pc:picChg chg="add mod">
          <ac:chgData name="Adarsh Kannan Iyengar" userId="8afe69d0-fe46-49c6-a1a9-2587e61b8b96" providerId="ADAL" clId="{A1E1AAB9-B264-4B8E-872E-7C5CAFACF314}" dt="2022-04-05T17:25:10.563" v="808" actId="1076"/>
          <ac:picMkLst>
            <pc:docMk/>
            <pc:sldMk cId="1762088209" sldId="269"/>
            <ac:picMk id="6" creationId="{FEBE4E16-0A0C-40B6-9D26-1FE8B071E190}"/>
          </ac:picMkLst>
        </pc:picChg>
      </pc:sldChg>
      <pc:sldChg chg="addSp delSp modSp new mod ord modClrScheme chgLayout">
        <pc:chgData name="Adarsh Kannan Iyengar" userId="8afe69d0-fe46-49c6-a1a9-2587e61b8b96" providerId="ADAL" clId="{A1E1AAB9-B264-4B8E-872E-7C5CAFACF314}" dt="2022-04-05T17:02:49.264" v="802" actId="12"/>
        <pc:sldMkLst>
          <pc:docMk/>
          <pc:sldMk cId="2810184132" sldId="270"/>
        </pc:sldMkLst>
        <pc:spChg chg="del mod ord">
          <ac:chgData name="Adarsh Kannan Iyengar" userId="8afe69d0-fe46-49c6-a1a9-2587e61b8b96" providerId="ADAL" clId="{A1E1AAB9-B264-4B8E-872E-7C5CAFACF314}" dt="2022-04-05T16:30:21.178" v="42" actId="700"/>
          <ac:spMkLst>
            <pc:docMk/>
            <pc:sldMk cId="2810184132" sldId="270"/>
            <ac:spMk id="2" creationId="{5EF024B4-E5F6-403F-8EC8-BB0EFC47DF1B}"/>
          </ac:spMkLst>
        </pc:spChg>
        <pc:spChg chg="add del mod ord">
          <ac:chgData name="Adarsh Kannan Iyengar" userId="8afe69d0-fe46-49c6-a1a9-2587e61b8b96" providerId="ADAL" clId="{A1E1AAB9-B264-4B8E-872E-7C5CAFACF314}" dt="2022-04-05T16:30:27.010" v="43" actId="478"/>
          <ac:spMkLst>
            <pc:docMk/>
            <pc:sldMk cId="2810184132" sldId="270"/>
            <ac:spMk id="3" creationId="{4E5C835B-E344-4A27-AA33-C75268D0FA60}"/>
          </ac:spMkLst>
        </pc:spChg>
        <pc:spChg chg="add del mod ord">
          <ac:chgData name="Adarsh Kannan Iyengar" userId="8afe69d0-fe46-49c6-a1a9-2587e61b8b96" providerId="ADAL" clId="{A1E1AAB9-B264-4B8E-872E-7C5CAFACF314}" dt="2022-04-05T16:30:28.547" v="44" actId="478"/>
          <ac:spMkLst>
            <pc:docMk/>
            <pc:sldMk cId="2810184132" sldId="270"/>
            <ac:spMk id="4" creationId="{5807B399-5C3C-4784-98BC-ABA363ACFE24}"/>
          </ac:spMkLst>
        </pc:spChg>
        <pc:spChg chg="add del mod ord">
          <ac:chgData name="Adarsh Kannan Iyengar" userId="8afe69d0-fe46-49c6-a1a9-2587e61b8b96" providerId="ADAL" clId="{A1E1AAB9-B264-4B8E-872E-7C5CAFACF314}" dt="2022-04-05T16:30:30.695" v="45" actId="478"/>
          <ac:spMkLst>
            <pc:docMk/>
            <pc:sldMk cId="2810184132" sldId="270"/>
            <ac:spMk id="5" creationId="{216851D1-08A8-4DF6-8165-12BA3E217E5E}"/>
          </ac:spMkLst>
        </pc:spChg>
        <pc:spChg chg="add del mod">
          <ac:chgData name="Adarsh Kannan Iyengar" userId="8afe69d0-fe46-49c6-a1a9-2587e61b8b96" providerId="ADAL" clId="{A1E1AAB9-B264-4B8E-872E-7C5CAFACF314}" dt="2022-04-05T17:01:46.464" v="779" actId="478"/>
          <ac:spMkLst>
            <pc:docMk/>
            <pc:sldMk cId="2810184132" sldId="270"/>
            <ac:spMk id="6" creationId="{461ECD3B-8295-41B5-B07D-AF406E11B6DF}"/>
          </ac:spMkLst>
        </pc:spChg>
        <pc:spChg chg="add del mod">
          <ac:chgData name="Adarsh Kannan Iyengar" userId="8afe69d0-fe46-49c6-a1a9-2587e61b8b96" providerId="ADAL" clId="{A1E1AAB9-B264-4B8E-872E-7C5CAFACF314}" dt="2022-04-05T17:02:49.264" v="802" actId="12"/>
          <ac:spMkLst>
            <pc:docMk/>
            <pc:sldMk cId="2810184132" sldId="270"/>
            <ac:spMk id="7" creationId="{9D692FCE-F7EB-40FF-B88C-92435E48B52E}"/>
          </ac:spMkLst>
        </pc:spChg>
      </pc:sldChg>
      <pc:sldChg chg="addSp delSp modSp new mod ord modClrScheme chgLayout">
        <pc:chgData name="Adarsh Kannan Iyengar" userId="8afe69d0-fe46-49c6-a1a9-2587e61b8b96" providerId="ADAL" clId="{A1E1AAB9-B264-4B8E-872E-7C5CAFACF314}" dt="2022-04-05T17:00:41.603" v="718"/>
        <pc:sldMkLst>
          <pc:docMk/>
          <pc:sldMk cId="483380545" sldId="271"/>
        </pc:sldMkLst>
        <pc:spChg chg="del mod ord">
          <ac:chgData name="Adarsh Kannan Iyengar" userId="8afe69d0-fe46-49c6-a1a9-2587e61b8b96" providerId="ADAL" clId="{A1E1AAB9-B264-4B8E-872E-7C5CAFACF314}" dt="2022-04-05T16:50:25.855" v="548" actId="700"/>
          <ac:spMkLst>
            <pc:docMk/>
            <pc:sldMk cId="483380545" sldId="271"/>
            <ac:spMk id="2" creationId="{B4BCC9A9-2D22-4957-843D-BFB6DC7F4A2F}"/>
          </ac:spMkLst>
        </pc:spChg>
        <pc:spChg chg="add mod ord">
          <ac:chgData name="Adarsh Kannan Iyengar" userId="8afe69d0-fe46-49c6-a1a9-2587e61b8b96" providerId="ADAL" clId="{A1E1AAB9-B264-4B8E-872E-7C5CAFACF314}" dt="2022-04-05T16:50:43.807" v="575" actId="122"/>
          <ac:spMkLst>
            <pc:docMk/>
            <pc:sldMk cId="483380545" sldId="271"/>
            <ac:spMk id="3" creationId="{DF944984-17B7-422A-B78C-F56676E18F66}"/>
          </ac:spMkLst>
        </pc:spChg>
        <pc:spChg chg="add del mod ord">
          <ac:chgData name="Adarsh Kannan Iyengar" userId="8afe69d0-fe46-49c6-a1a9-2587e61b8b96" providerId="ADAL" clId="{A1E1AAB9-B264-4B8E-872E-7C5CAFACF314}" dt="2022-04-05T16:50:37.968" v="573" actId="478"/>
          <ac:spMkLst>
            <pc:docMk/>
            <pc:sldMk cId="483380545" sldId="271"/>
            <ac:spMk id="4" creationId="{2952AAD5-8422-4208-A443-F5D47F9672F9}"/>
          </ac:spMkLst>
        </pc:spChg>
      </pc:sldChg>
      <pc:sldChg chg="addSp delSp modSp new mod modClrScheme chgLayout">
        <pc:chgData name="Adarsh Kannan Iyengar" userId="8afe69d0-fe46-49c6-a1a9-2587e61b8b96" providerId="ADAL" clId="{A1E1AAB9-B264-4B8E-872E-7C5CAFACF314}" dt="2022-04-05T16:55:29.264" v="670" actId="20577"/>
        <pc:sldMkLst>
          <pc:docMk/>
          <pc:sldMk cId="1783381811" sldId="272"/>
        </pc:sldMkLst>
        <pc:spChg chg="del mod ord">
          <ac:chgData name="Adarsh Kannan Iyengar" userId="8afe69d0-fe46-49c6-a1a9-2587e61b8b96" providerId="ADAL" clId="{A1E1AAB9-B264-4B8E-872E-7C5CAFACF314}" dt="2022-04-05T16:51:38.210" v="593" actId="700"/>
          <ac:spMkLst>
            <pc:docMk/>
            <pc:sldMk cId="1783381811" sldId="272"/>
            <ac:spMk id="2" creationId="{995EE77B-3957-4637-BF4B-C47CF5A39752}"/>
          </ac:spMkLst>
        </pc:spChg>
        <pc:spChg chg="del">
          <ac:chgData name="Adarsh Kannan Iyengar" userId="8afe69d0-fe46-49c6-a1a9-2587e61b8b96" providerId="ADAL" clId="{A1E1AAB9-B264-4B8E-872E-7C5CAFACF314}" dt="2022-04-05T16:51:38.210" v="593" actId="700"/>
          <ac:spMkLst>
            <pc:docMk/>
            <pc:sldMk cId="1783381811" sldId="272"/>
            <ac:spMk id="3" creationId="{227BA7FC-FD0D-4BAF-8C25-752827744FEE}"/>
          </ac:spMkLst>
        </pc:spChg>
        <pc:spChg chg="del">
          <ac:chgData name="Adarsh Kannan Iyengar" userId="8afe69d0-fe46-49c6-a1a9-2587e61b8b96" providerId="ADAL" clId="{A1E1AAB9-B264-4B8E-872E-7C5CAFACF314}" dt="2022-04-05T16:51:38.210" v="593" actId="700"/>
          <ac:spMkLst>
            <pc:docMk/>
            <pc:sldMk cId="1783381811" sldId="272"/>
            <ac:spMk id="4" creationId="{A0A28B81-0FCC-4C68-83D4-E611CC9D4693}"/>
          </ac:spMkLst>
        </pc:spChg>
        <pc:spChg chg="add del mod ord">
          <ac:chgData name="Adarsh Kannan Iyengar" userId="8afe69d0-fe46-49c6-a1a9-2587e61b8b96" providerId="ADAL" clId="{A1E1AAB9-B264-4B8E-872E-7C5CAFACF314}" dt="2022-04-05T16:55:29.264" v="670" actId="20577"/>
          <ac:spMkLst>
            <pc:docMk/>
            <pc:sldMk cId="1783381811" sldId="272"/>
            <ac:spMk id="5" creationId="{0EF25B0A-789B-4FD6-9925-7F4B0C3CED54}"/>
          </ac:spMkLst>
        </pc:spChg>
        <pc:picChg chg="add del mod">
          <ac:chgData name="Adarsh Kannan Iyengar" userId="8afe69d0-fe46-49c6-a1a9-2587e61b8b96" providerId="ADAL" clId="{A1E1AAB9-B264-4B8E-872E-7C5CAFACF314}" dt="2022-04-05T16:55:28.447" v="668"/>
          <ac:picMkLst>
            <pc:docMk/>
            <pc:sldMk cId="1783381811" sldId="272"/>
            <ac:picMk id="2050" creationId="{DEBD3825-E5E8-48F9-8595-5DC17131EB47}"/>
          </ac:picMkLst>
        </pc:picChg>
      </pc:sldChg>
      <pc:sldChg chg="addSp delSp modSp new mod">
        <pc:chgData name="Adarsh Kannan Iyengar" userId="8afe69d0-fe46-49c6-a1a9-2587e61b8b96" providerId="ADAL" clId="{A1E1AAB9-B264-4B8E-872E-7C5CAFACF314}" dt="2022-04-05T16:55:38.634" v="686" actId="403"/>
        <pc:sldMkLst>
          <pc:docMk/>
          <pc:sldMk cId="2243332910" sldId="273"/>
        </pc:sldMkLst>
        <pc:spChg chg="add del mod">
          <ac:chgData name="Adarsh Kannan Iyengar" userId="8afe69d0-fe46-49c6-a1a9-2587e61b8b96" providerId="ADAL" clId="{A1E1AAB9-B264-4B8E-872E-7C5CAFACF314}" dt="2022-04-05T16:55:38.634" v="686" actId="403"/>
          <ac:spMkLst>
            <pc:docMk/>
            <pc:sldMk cId="2243332910" sldId="273"/>
            <ac:spMk id="2" creationId="{3F808A4F-BAA5-4CC8-9FA3-046750B59EBB}"/>
          </ac:spMkLst>
        </pc:spChg>
        <pc:picChg chg="add del mod">
          <ac:chgData name="Adarsh Kannan Iyengar" userId="8afe69d0-fe46-49c6-a1a9-2587e61b8b96" providerId="ADAL" clId="{A1E1AAB9-B264-4B8E-872E-7C5CAFACF314}" dt="2022-04-05T16:53:18.422" v="643" actId="478"/>
          <ac:picMkLst>
            <pc:docMk/>
            <pc:sldMk cId="2243332910" sldId="273"/>
            <ac:picMk id="3" creationId="{3683C8D7-76C7-4F33-80CB-0FC6AE124C06}"/>
          </ac:picMkLst>
        </pc:picChg>
        <pc:picChg chg="add del mod">
          <ac:chgData name="Adarsh Kannan Iyengar" userId="8afe69d0-fe46-49c6-a1a9-2587e61b8b96" providerId="ADAL" clId="{A1E1AAB9-B264-4B8E-872E-7C5CAFACF314}" dt="2022-04-05T16:55:36.266" v="684"/>
          <ac:picMkLst>
            <pc:docMk/>
            <pc:sldMk cId="2243332910" sldId="273"/>
            <ac:picMk id="1026" creationId="{9A14EEFE-BC9B-41E4-9605-6F481AABF584}"/>
          </ac:picMkLst>
        </pc:picChg>
        <pc:picChg chg="add del mod">
          <ac:chgData name="Adarsh Kannan Iyengar" userId="8afe69d0-fe46-49c6-a1a9-2587e61b8b96" providerId="ADAL" clId="{A1E1AAB9-B264-4B8E-872E-7C5CAFACF314}" dt="2022-04-05T16:55:32.408" v="673"/>
          <ac:picMkLst>
            <pc:docMk/>
            <pc:sldMk cId="2243332910" sldId="273"/>
            <ac:picMk id="1028" creationId="{DA33DA15-9712-428E-93E7-F4A26D61BD40}"/>
          </ac:picMkLst>
        </pc:picChg>
      </pc:sldChg>
      <pc:sldChg chg="addSp delSp modSp new mod ord">
        <pc:chgData name="Adarsh Kannan Iyengar" userId="8afe69d0-fe46-49c6-a1a9-2587e61b8b96" providerId="ADAL" clId="{A1E1AAB9-B264-4B8E-872E-7C5CAFACF314}" dt="2022-04-05T17:01:42.628" v="778" actId="20577"/>
        <pc:sldMkLst>
          <pc:docMk/>
          <pc:sldMk cId="3775507365" sldId="274"/>
        </pc:sldMkLst>
        <pc:spChg chg="mod">
          <ac:chgData name="Adarsh Kannan Iyengar" userId="8afe69d0-fe46-49c6-a1a9-2587e61b8b96" providerId="ADAL" clId="{A1E1AAB9-B264-4B8E-872E-7C5CAFACF314}" dt="2022-04-05T17:01:42.628" v="778" actId="20577"/>
          <ac:spMkLst>
            <pc:docMk/>
            <pc:sldMk cId="3775507365" sldId="274"/>
            <ac:spMk id="2" creationId="{A8A60E97-F05C-4422-AB92-8A17BD3BAB2C}"/>
          </ac:spMkLst>
        </pc:spChg>
        <pc:spChg chg="add del">
          <ac:chgData name="Adarsh Kannan Iyengar" userId="8afe69d0-fe46-49c6-a1a9-2587e61b8b96" providerId="ADAL" clId="{A1E1AAB9-B264-4B8E-872E-7C5CAFACF314}" dt="2022-04-05T17:01:37.221" v="758" actId="22"/>
          <ac:spMkLst>
            <pc:docMk/>
            <pc:sldMk cId="3775507365" sldId="274"/>
            <ac:spMk id="4" creationId="{C5090054-EBEA-4B07-ACED-DF7D6C2148DA}"/>
          </ac:spMkLst>
        </pc:spChg>
      </pc:sldChg>
      <pc:sldChg chg="modSp mod">
        <pc:chgData name="Adarsh Kannan Iyengar" userId="8afe69d0-fe46-49c6-a1a9-2587e61b8b96" providerId="ADAL" clId="{A1E1AAB9-B264-4B8E-872E-7C5CAFACF314}" dt="2022-04-05T21:25:39.945" v="816" actId="13926"/>
        <pc:sldMkLst>
          <pc:docMk/>
          <pc:sldMk cId="1766094941" sldId="277"/>
        </pc:sldMkLst>
        <pc:graphicFrameChg chg="modGraphic">
          <ac:chgData name="Adarsh Kannan Iyengar" userId="8afe69d0-fe46-49c6-a1a9-2587e61b8b96" providerId="ADAL" clId="{A1E1AAB9-B264-4B8E-872E-7C5CAFACF314}" dt="2022-04-05T21:25:39.945" v="816" actId="13926"/>
          <ac:graphicFrameMkLst>
            <pc:docMk/>
            <pc:sldMk cId="1766094941" sldId="277"/>
            <ac:graphicFrameMk id="8" creationId="{C0C50509-FF91-5BFF-50D7-27C5E281FBE1}"/>
          </ac:graphicFrameMkLst>
        </pc:graphicFrameChg>
      </pc:sldChg>
      <pc:sldChg chg="modSp mod">
        <pc:chgData name="Adarsh Kannan Iyengar" userId="8afe69d0-fe46-49c6-a1a9-2587e61b8b96" providerId="ADAL" clId="{A1E1AAB9-B264-4B8E-872E-7C5CAFACF314}" dt="2022-04-05T21:25:49.074" v="817" actId="13926"/>
        <pc:sldMkLst>
          <pc:docMk/>
          <pc:sldMk cId="1498480631" sldId="278"/>
        </pc:sldMkLst>
        <pc:graphicFrameChg chg="modGraphic">
          <ac:chgData name="Adarsh Kannan Iyengar" userId="8afe69d0-fe46-49c6-a1a9-2587e61b8b96" providerId="ADAL" clId="{A1E1AAB9-B264-4B8E-872E-7C5CAFACF314}" dt="2022-04-05T21:25:49.074" v="817" actId="13926"/>
          <ac:graphicFrameMkLst>
            <pc:docMk/>
            <pc:sldMk cId="1498480631" sldId="278"/>
            <ac:graphicFrameMk id="5" creationId="{579D0339-7999-707D-8C10-55FD0142ACE0}"/>
          </ac:graphicFrameMkLst>
        </pc:graphicFrameChg>
      </pc:sldChg>
      <pc:sldChg chg="delSp modSp mod">
        <pc:chgData name="Adarsh Kannan Iyengar" userId="8afe69d0-fe46-49c6-a1a9-2587e61b8b96" providerId="ADAL" clId="{A1E1AAB9-B264-4B8E-872E-7C5CAFACF314}" dt="2022-04-05T21:26:00.467" v="818" actId="13926"/>
        <pc:sldMkLst>
          <pc:docMk/>
          <pc:sldMk cId="2503319510" sldId="279"/>
        </pc:sldMkLst>
        <pc:spChg chg="del">
          <ac:chgData name="Adarsh Kannan Iyengar" userId="8afe69d0-fe46-49c6-a1a9-2587e61b8b96" providerId="ADAL" clId="{A1E1AAB9-B264-4B8E-872E-7C5CAFACF314}" dt="2022-04-05T21:24:14.416" v="809" actId="478"/>
          <ac:spMkLst>
            <pc:docMk/>
            <pc:sldMk cId="2503319510" sldId="279"/>
            <ac:spMk id="4" creationId="{5EDC9E63-7325-4D32-4DBA-B9B27C536554}"/>
          </ac:spMkLst>
        </pc:spChg>
        <pc:graphicFrameChg chg="modGraphic">
          <ac:chgData name="Adarsh Kannan Iyengar" userId="8afe69d0-fe46-49c6-a1a9-2587e61b8b96" providerId="ADAL" clId="{A1E1AAB9-B264-4B8E-872E-7C5CAFACF314}" dt="2022-04-05T21:26:00.467" v="818" actId="13926"/>
          <ac:graphicFrameMkLst>
            <pc:docMk/>
            <pc:sldMk cId="2503319510" sldId="279"/>
            <ac:graphicFrameMk id="5" creationId="{579D0339-7999-707D-8C10-55FD0142ACE0}"/>
          </ac:graphicFrameMkLst>
        </pc:graphicFrameChg>
      </pc:sldChg>
      <pc:sldChg chg="mod modShow">
        <pc:chgData name="Adarsh Kannan Iyengar" userId="8afe69d0-fe46-49c6-a1a9-2587e61b8b96" providerId="ADAL" clId="{A1E1AAB9-B264-4B8E-872E-7C5CAFACF314}" dt="2022-04-05T21:24:27.722" v="810" actId="729"/>
        <pc:sldMkLst>
          <pc:docMk/>
          <pc:sldMk cId="2339100876" sldId="280"/>
        </pc:sldMkLst>
      </pc:sldChg>
      <pc:sldChg chg="modSp mod">
        <pc:chgData name="Adarsh Kannan Iyengar" userId="8afe69d0-fe46-49c6-a1a9-2587e61b8b96" providerId="ADAL" clId="{A1E1AAB9-B264-4B8E-872E-7C5CAFACF314}" dt="2022-04-05T21:24:45.457" v="815" actId="20577"/>
        <pc:sldMkLst>
          <pc:docMk/>
          <pc:sldMk cId="1905349685" sldId="283"/>
        </pc:sldMkLst>
        <pc:spChg chg="mod">
          <ac:chgData name="Adarsh Kannan Iyengar" userId="8afe69d0-fe46-49c6-a1a9-2587e61b8b96" providerId="ADAL" clId="{A1E1AAB9-B264-4B8E-872E-7C5CAFACF314}" dt="2022-04-05T21:24:45.457" v="815" actId="20577"/>
          <ac:spMkLst>
            <pc:docMk/>
            <pc:sldMk cId="1905349685" sldId="283"/>
            <ac:spMk id="3" creationId="{613C1B82-C5B1-84A5-D3D6-93FC6BAC1632}"/>
          </ac:spMkLst>
        </pc:spChg>
      </pc:sldChg>
    </pc:docChg>
  </pc:docChgLst>
  <pc:docChgLst>
    <pc:chgData name="Pavithra Gunasekaran" userId="S::pv304053@dal.ca::47b1adbe-9efe-49b5-80fa-913c6bc25014" providerId="AD" clId="Web-{B16CEC33-C2D9-4F36-84F8-FAD390F13124}"/>
    <pc:docChg chg="modSld">
      <pc:chgData name="Pavithra Gunasekaran" userId="S::pv304053@dal.ca::47b1adbe-9efe-49b5-80fa-913c6bc25014" providerId="AD" clId="Web-{B16CEC33-C2D9-4F36-84F8-FAD390F13124}" dt="2022-04-05T22:05:46.415" v="2" actId="1076"/>
      <pc:docMkLst>
        <pc:docMk/>
      </pc:docMkLst>
      <pc:sldChg chg="delSp modSp">
        <pc:chgData name="Pavithra Gunasekaran" userId="S::pv304053@dal.ca::47b1adbe-9efe-49b5-80fa-913c6bc25014" providerId="AD" clId="Web-{B16CEC33-C2D9-4F36-84F8-FAD390F13124}" dt="2022-04-05T22:05:46.415" v="2" actId="1076"/>
        <pc:sldMkLst>
          <pc:docMk/>
          <pc:sldMk cId="1498480631" sldId="278"/>
        </pc:sldMkLst>
        <pc:spChg chg="del">
          <ac:chgData name="Pavithra Gunasekaran" userId="S::pv304053@dal.ca::47b1adbe-9efe-49b5-80fa-913c6bc25014" providerId="AD" clId="Web-{B16CEC33-C2D9-4F36-84F8-FAD390F13124}" dt="2022-04-05T22:05:39.509" v="1"/>
          <ac:spMkLst>
            <pc:docMk/>
            <pc:sldMk cId="1498480631" sldId="278"/>
            <ac:spMk id="4" creationId="{5EDC9E63-7325-4D32-4DBA-B9B27C536554}"/>
          </ac:spMkLst>
        </pc:spChg>
        <pc:graphicFrameChg chg="mod">
          <ac:chgData name="Pavithra Gunasekaran" userId="S::pv304053@dal.ca::47b1adbe-9efe-49b5-80fa-913c6bc25014" providerId="AD" clId="Web-{B16CEC33-C2D9-4F36-84F8-FAD390F13124}" dt="2022-04-05T22:05:46.415" v="2" actId="1076"/>
          <ac:graphicFrameMkLst>
            <pc:docMk/>
            <pc:sldMk cId="1498480631" sldId="278"/>
            <ac:graphicFrameMk id="5" creationId="{579D0339-7999-707D-8C10-55FD0142ACE0}"/>
          </ac:graphicFrameMkLst>
        </pc:graphicFrameChg>
      </pc:sldChg>
    </pc:docChg>
  </pc:docChgLst>
  <pc:docChgLst>
    <pc:chgData name="Adarsh Kannan Iyengar" userId="S::ad398244@dal.ca::8afe69d0-fe46-49c6-a1a9-2587e61b8b96" providerId="AD" clId="Web-{0E473981-76B2-40E4-864B-936D6E1DA814}"/>
    <pc:docChg chg="modSld">
      <pc:chgData name="Adarsh Kannan Iyengar" userId="S::ad398244@dal.ca::8afe69d0-fe46-49c6-a1a9-2587e61b8b96" providerId="AD" clId="Web-{0E473981-76B2-40E4-864B-936D6E1DA814}" dt="2022-04-05T14:49:46.106" v="0" actId="1076"/>
      <pc:docMkLst>
        <pc:docMk/>
      </pc:docMkLst>
      <pc:sldChg chg="modSp">
        <pc:chgData name="Adarsh Kannan Iyengar" userId="S::ad398244@dal.ca::8afe69d0-fe46-49c6-a1a9-2587e61b8b96" providerId="AD" clId="Web-{0E473981-76B2-40E4-864B-936D6E1DA814}" dt="2022-04-05T14:49:46.106" v="0" actId="1076"/>
        <pc:sldMkLst>
          <pc:docMk/>
          <pc:sldMk cId="0" sldId="259"/>
        </pc:sldMkLst>
        <pc:spChg chg="mod">
          <ac:chgData name="Adarsh Kannan Iyengar" userId="S::ad398244@dal.ca::8afe69d0-fe46-49c6-a1a9-2587e61b8b96" providerId="AD" clId="Web-{0E473981-76B2-40E4-864B-936D6E1DA814}" dt="2022-04-05T14:49:46.106" v="0" actId="1076"/>
          <ac:spMkLst>
            <pc:docMk/>
            <pc:sldMk cId="0" sldId="259"/>
            <ac:spMk id="104" creationId="{00000000-0000-0000-0000-000000000000}"/>
          </ac:spMkLst>
        </pc:spChg>
      </pc:sldChg>
    </pc:docChg>
  </pc:docChgLst>
  <pc:docChgLst>
    <pc:chgData name="Harsh Hariramani" userId="S::hr951414@dal.ca::f7fcc2d8-fd70-47ab-baca-aabf7643b475" providerId="AD" clId="Web-{A1C96900-4860-47F9-9CC7-78EF53FCE926}"/>
    <pc:docChg chg="modSld">
      <pc:chgData name="Harsh Hariramani" userId="S::hr951414@dal.ca::f7fcc2d8-fd70-47ab-baca-aabf7643b475" providerId="AD" clId="Web-{A1C96900-4860-47F9-9CC7-78EF53FCE926}" dt="2022-04-05T17:30:42.051" v="33" actId="20577"/>
      <pc:docMkLst>
        <pc:docMk/>
      </pc:docMkLst>
      <pc:sldChg chg="modSp">
        <pc:chgData name="Harsh Hariramani" userId="S::hr951414@dal.ca::f7fcc2d8-fd70-47ab-baca-aabf7643b475" providerId="AD" clId="Web-{A1C96900-4860-47F9-9CC7-78EF53FCE926}" dt="2022-04-05T17:29:05.441" v="32" actId="1076"/>
        <pc:sldMkLst>
          <pc:docMk/>
          <pc:sldMk cId="0" sldId="260"/>
        </pc:sldMkLst>
        <pc:spChg chg="mod">
          <ac:chgData name="Harsh Hariramani" userId="S::hr951414@dal.ca::f7fcc2d8-fd70-47ab-baca-aabf7643b475" providerId="AD" clId="Web-{A1C96900-4860-47F9-9CC7-78EF53FCE926}" dt="2022-04-05T17:27:29.002" v="10" actId="1076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Harsh Hariramani" userId="S::hr951414@dal.ca::f7fcc2d8-fd70-47ab-baca-aabf7643b475" providerId="AD" clId="Web-{A1C96900-4860-47F9-9CC7-78EF53FCE926}" dt="2022-04-05T17:29:05.441" v="32" actId="1076"/>
          <ac:spMkLst>
            <pc:docMk/>
            <pc:sldMk cId="0" sldId="260"/>
            <ac:spMk id="118" creationId="{00000000-0000-0000-0000-000000000000}"/>
          </ac:spMkLst>
        </pc:spChg>
        <pc:spChg chg="mod">
          <ac:chgData name="Harsh Hariramani" userId="S::hr951414@dal.ca::f7fcc2d8-fd70-47ab-baca-aabf7643b475" providerId="AD" clId="Web-{A1C96900-4860-47F9-9CC7-78EF53FCE926}" dt="2022-04-05T17:28:53.112" v="28" actId="20577"/>
          <ac:spMkLst>
            <pc:docMk/>
            <pc:sldMk cId="0" sldId="260"/>
            <ac:spMk id="122" creationId="{00000000-0000-0000-0000-000000000000}"/>
          </ac:spMkLst>
        </pc:spChg>
        <pc:spChg chg="mod">
          <ac:chgData name="Harsh Hariramani" userId="S::hr951414@dal.ca::f7fcc2d8-fd70-47ab-baca-aabf7643b475" providerId="AD" clId="Web-{A1C96900-4860-47F9-9CC7-78EF53FCE926}" dt="2022-04-05T17:28:28.612" v="20" actId="1076"/>
          <ac:spMkLst>
            <pc:docMk/>
            <pc:sldMk cId="0" sldId="260"/>
            <ac:spMk id="126" creationId="{00000000-0000-0000-0000-000000000000}"/>
          </ac:spMkLst>
        </pc:spChg>
      </pc:sldChg>
      <pc:sldChg chg="modSp">
        <pc:chgData name="Harsh Hariramani" userId="S::hr951414@dal.ca::f7fcc2d8-fd70-47ab-baca-aabf7643b475" providerId="AD" clId="Web-{A1C96900-4860-47F9-9CC7-78EF53FCE926}" dt="2022-04-05T17:30:42.051" v="33" actId="20577"/>
        <pc:sldMkLst>
          <pc:docMk/>
          <pc:sldMk cId="0" sldId="267"/>
        </pc:sldMkLst>
        <pc:spChg chg="mod">
          <ac:chgData name="Harsh Hariramani" userId="S::hr951414@dal.ca::f7fcc2d8-fd70-47ab-baca-aabf7643b475" providerId="AD" clId="Web-{A1C96900-4860-47F9-9CC7-78EF53FCE926}" dt="2022-04-05T17:30:42.051" v="33" actId="20577"/>
          <ac:spMkLst>
            <pc:docMk/>
            <pc:sldMk cId="0" sldId="267"/>
            <ac:spMk id="285" creationId="{00000000-0000-0000-0000-000000000000}"/>
          </ac:spMkLst>
        </pc:spChg>
      </pc:sldChg>
    </pc:docChg>
  </pc:docChgLst>
  <pc:docChgLst>
    <pc:chgData name="Pavithra Gunasekaran" userId="S::pv304053@dal.ca::47b1adbe-9efe-49b5-80fa-913c6bc25014" providerId="AD" clId="Web-{0C158D76-EB33-40E1-8999-475DC5851B42}"/>
    <pc:docChg chg="modSld">
      <pc:chgData name="Pavithra Gunasekaran" userId="S::pv304053@dal.ca::47b1adbe-9efe-49b5-80fa-913c6bc25014" providerId="AD" clId="Web-{0C158D76-EB33-40E1-8999-475DC5851B42}" dt="2022-04-05T20:29:35.897" v="43" actId="20577"/>
      <pc:docMkLst>
        <pc:docMk/>
      </pc:docMkLst>
      <pc:sldChg chg="modSp">
        <pc:chgData name="Pavithra Gunasekaran" userId="S::pv304053@dal.ca::47b1adbe-9efe-49b5-80fa-913c6bc25014" providerId="AD" clId="Web-{0C158D76-EB33-40E1-8999-475DC5851B42}" dt="2022-04-05T20:29:35.897" v="43" actId="20577"/>
        <pc:sldMkLst>
          <pc:docMk/>
          <pc:sldMk cId="2810184132" sldId="270"/>
        </pc:sldMkLst>
        <pc:spChg chg="mod">
          <ac:chgData name="Pavithra Gunasekaran" userId="S::pv304053@dal.ca::47b1adbe-9efe-49b5-80fa-913c6bc25014" providerId="AD" clId="Web-{0C158D76-EB33-40E1-8999-475DC5851B42}" dt="2022-04-05T20:29:35.897" v="43" actId="20577"/>
          <ac:spMkLst>
            <pc:docMk/>
            <pc:sldMk cId="2810184132" sldId="270"/>
            <ac:spMk id="7" creationId="{9D692FCE-F7EB-40FF-B88C-92435E48B52E}"/>
          </ac:spMkLst>
        </pc:spChg>
      </pc:sldChg>
    </pc:docChg>
  </pc:docChgLst>
  <pc:docChgLst>
    <pc:chgData name="Elizabeth James" userId="S::el771112@dal.ca::a329ee17-01d2-4839-9daa-ecd52fb02bb1" providerId="AD" clId="Web-{82866A04-2D10-48AC-B4D6-AC5E272F8167}"/>
    <pc:docChg chg="delSld modSld">
      <pc:chgData name="Elizabeth James" userId="S::el771112@dal.ca::a329ee17-01d2-4839-9daa-ecd52fb02bb1" providerId="AD" clId="Web-{82866A04-2D10-48AC-B4D6-AC5E272F8167}" dt="2022-04-05T21:49:17.763" v="58"/>
      <pc:docMkLst>
        <pc:docMk/>
      </pc:docMkLst>
      <pc:sldChg chg="del">
        <pc:chgData name="Elizabeth James" userId="S::el771112@dal.ca::a329ee17-01d2-4839-9daa-ecd52fb02bb1" providerId="AD" clId="Web-{82866A04-2D10-48AC-B4D6-AC5E272F8167}" dt="2022-04-05T21:46:47.105" v="0"/>
        <pc:sldMkLst>
          <pc:docMk/>
          <pc:sldMk cId="0" sldId="257"/>
        </pc:sldMkLst>
      </pc:sldChg>
      <pc:sldChg chg="del">
        <pc:chgData name="Elizabeth James" userId="S::el771112@dal.ca::a329ee17-01d2-4839-9daa-ecd52fb02bb1" providerId="AD" clId="Web-{82866A04-2D10-48AC-B4D6-AC5E272F8167}" dt="2022-04-05T21:46:48.167" v="1"/>
        <pc:sldMkLst>
          <pc:docMk/>
          <pc:sldMk cId="0" sldId="258"/>
        </pc:sldMkLst>
      </pc:sldChg>
      <pc:sldChg chg="del">
        <pc:chgData name="Elizabeth James" userId="S::el771112@dal.ca::a329ee17-01d2-4839-9daa-ecd52fb02bb1" providerId="AD" clId="Web-{82866A04-2D10-48AC-B4D6-AC5E272F8167}" dt="2022-04-05T21:46:49.370" v="2"/>
        <pc:sldMkLst>
          <pc:docMk/>
          <pc:sldMk cId="0" sldId="260"/>
        </pc:sldMkLst>
      </pc:sldChg>
      <pc:sldChg chg="del">
        <pc:chgData name="Elizabeth James" userId="S::el771112@dal.ca::a329ee17-01d2-4839-9daa-ecd52fb02bb1" providerId="AD" clId="Web-{82866A04-2D10-48AC-B4D6-AC5E272F8167}" dt="2022-04-05T21:47:40.199" v="20"/>
        <pc:sldMkLst>
          <pc:docMk/>
          <pc:sldMk cId="0" sldId="263"/>
        </pc:sldMkLst>
      </pc:sldChg>
      <pc:sldChg chg="del">
        <pc:chgData name="Elizabeth James" userId="S::el771112@dal.ca::a329ee17-01d2-4839-9daa-ecd52fb02bb1" providerId="AD" clId="Web-{82866A04-2D10-48AC-B4D6-AC5E272F8167}" dt="2022-04-05T21:49:15.341" v="55"/>
        <pc:sldMkLst>
          <pc:docMk/>
          <pc:sldMk cId="0" sldId="264"/>
        </pc:sldMkLst>
      </pc:sldChg>
      <pc:sldChg chg="del">
        <pc:chgData name="Elizabeth James" userId="S::el771112@dal.ca::a329ee17-01d2-4839-9daa-ecd52fb02bb1" providerId="AD" clId="Web-{82866A04-2D10-48AC-B4D6-AC5E272F8167}" dt="2022-04-05T21:49:16.357" v="56"/>
        <pc:sldMkLst>
          <pc:docMk/>
          <pc:sldMk cId="0" sldId="265"/>
        </pc:sldMkLst>
      </pc:sldChg>
      <pc:sldChg chg="modSp">
        <pc:chgData name="Elizabeth James" userId="S::el771112@dal.ca::a329ee17-01d2-4839-9daa-ecd52fb02bb1" providerId="AD" clId="Web-{82866A04-2D10-48AC-B4D6-AC5E272F8167}" dt="2022-04-05T21:47:10.011" v="19" actId="20577"/>
        <pc:sldMkLst>
          <pc:docMk/>
          <pc:sldMk cId="0" sldId="267"/>
        </pc:sldMkLst>
        <pc:spChg chg="mod">
          <ac:chgData name="Elizabeth James" userId="S::el771112@dal.ca::a329ee17-01d2-4839-9daa-ecd52fb02bb1" providerId="AD" clId="Web-{82866A04-2D10-48AC-B4D6-AC5E272F8167}" dt="2022-04-05T21:47:10.011" v="19" actId="20577"/>
          <ac:spMkLst>
            <pc:docMk/>
            <pc:sldMk cId="0" sldId="267"/>
            <ac:spMk id="283" creationId="{00000000-0000-0000-0000-000000000000}"/>
          </ac:spMkLst>
        </pc:spChg>
      </pc:sldChg>
      <pc:sldChg chg="del">
        <pc:chgData name="Elizabeth James" userId="S::el771112@dal.ca::a329ee17-01d2-4839-9daa-ecd52fb02bb1" providerId="AD" clId="Web-{82866A04-2D10-48AC-B4D6-AC5E272F8167}" dt="2022-04-05T21:49:00.904" v="54"/>
        <pc:sldMkLst>
          <pc:docMk/>
          <pc:sldMk cId="0" sldId="268"/>
        </pc:sldMkLst>
      </pc:sldChg>
      <pc:sldChg chg="del">
        <pc:chgData name="Elizabeth James" userId="S::el771112@dal.ca::a329ee17-01d2-4839-9daa-ecd52fb02bb1" providerId="AD" clId="Web-{82866A04-2D10-48AC-B4D6-AC5E272F8167}" dt="2022-04-05T21:49:17.763" v="58"/>
        <pc:sldMkLst>
          <pc:docMk/>
          <pc:sldMk cId="2810184132" sldId="270"/>
        </pc:sldMkLst>
      </pc:sldChg>
      <pc:sldChg chg="del">
        <pc:chgData name="Elizabeth James" userId="S::el771112@dal.ca::a329ee17-01d2-4839-9daa-ecd52fb02bb1" providerId="AD" clId="Web-{82866A04-2D10-48AC-B4D6-AC5E272F8167}" dt="2022-04-05T21:49:16.920" v="57"/>
        <pc:sldMkLst>
          <pc:docMk/>
          <pc:sldMk cId="3775507365" sldId="274"/>
        </pc:sldMkLst>
      </pc:sldChg>
      <pc:sldChg chg="modSp">
        <pc:chgData name="Elizabeth James" userId="S::el771112@dal.ca::a329ee17-01d2-4839-9daa-ecd52fb02bb1" providerId="AD" clId="Web-{82866A04-2D10-48AC-B4D6-AC5E272F8167}" dt="2022-04-05T21:48:25.622" v="47" actId="20577"/>
        <pc:sldMkLst>
          <pc:docMk/>
          <pc:sldMk cId="1766094941" sldId="277"/>
        </pc:sldMkLst>
        <pc:spChg chg="mod">
          <ac:chgData name="Elizabeth James" userId="S::el771112@dal.ca::a329ee17-01d2-4839-9daa-ecd52fb02bb1" providerId="AD" clId="Web-{82866A04-2D10-48AC-B4D6-AC5E272F8167}" dt="2022-04-05T21:48:25.622" v="47" actId="20577"/>
          <ac:spMkLst>
            <pc:docMk/>
            <pc:sldMk cId="1766094941" sldId="277"/>
            <ac:spMk id="2" creationId="{7BB56E4F-F1AF-19BC-5B03-BB463D937EC3}"/>
          </ac:spMkLst>
        </pc:spChg>
      </pc:sldChg>
      <pc:sldChg chg="modSp">
        <pc:chgData name="Elizabeth James" userId="S::el771112@dal.ca::a329ee17-01d2-4839-9daa-ecd52fb02bb1" providerId="AD" clId="Web-{82866A04-2D10-48AC-B4D6-AC5E272F8167}" dt="2022-04-05T21:48:20.575" v="44" actId="20577"/>
        <pc:sldMkLst>
          <pc:docMk/>
          <pc:sldMk cId="1498480631" sldId="278"/>
        </pc:sldMkLst>
        <pc:spChg chg="mod">
          <ac:chgData name="Elizabeth James" userId="S::el771112@dal.ca::a329ee17-01d2-4839-9daa-ecd52fb02bb1" providerId="AD" clId="Web-{82866A04-2D10-48AC-B4D6-AC5E272F8167}" dt="2022-04-05T21:48:20.575" v="44" actId="20577"/>
          <ac:spMkLst>
            <pc:docMk/>
            <pc:sldMk cId="1498480631" sldId="278"/>
            <ac:spMk id="2" creationId="{7BB56E4F-F1AF-19BC-5B03-BB463D937EC3}"/>
          </ac:spMkLst>
        </pc:spChg>
      </pc:sldChg>
      <pc:sldChg chg="modSp">
        <pc:chgData name="Elizabeth James" userId="S::el771112@dal.ca::a329ee17-01d2-4839-9daa-ecd52fb02bb1" providerId="AD" clId="Web-{82866A04-2D10-48AC-B4D6-AC5E272F8167}" dt="2022-04-05T21:48:45.247" v="52" actId="20577"/>
        <pc:sldMkLst>
          <pc:docMk/>
          <pc:sldMk cId="2503319510" sldId="279"/>
        </pc:sldMkLst>
        <pc:spChg chg="mod">
          <ac:chgData name="Elizabeth James" userId="S::el771112@dal.ca::a329ee17-01d2-4839-9daa-ecd52fb02bb1" providerId="AD" clId="Web-{82866A04-2D10-48AC-B4D6-AC5E272F8167}" dt="2022-04-05T21:48:45.247" v="52" actId="20577"/>
          <ac:spMkLst>
            <pc:docMk/>
            <pc:sldMk cId="2503319510" sldId="279"/>
            <ac:spMk id="2" creationId="{7BB56E4F-F1AF-19BC-5B03-BB463D937EC3}"/>
          </ac:spMkLst>
        </pc:spChg>
      </pc:sldChg>
      <pc:sldChg chg="del">
        <pc:chgData name="Elizabeth James" userId="S::el771112@dal.ca::a329ee17-01d2-4839-9daa-ecd52fb02bb1" providerId="AD" clId="Web-{82866A04-2D10-48AC-B4D6-AC5E272F8167}" dt="2022-04-05T21:48:59.716" v="53"/>
        <pc:sldMkLst>
          <pc:docMk/>
          <pc:sldMk cId="2339100876" sldId="280"/>
        </pc:sldMkLst>
      </pc:sldChg>
    </pc:docChg>
  </pc:docChgLst>
  <pc:docChgLst>
    <pc:chgData name="Elizabeth James" userId="S::el771112@dal.ca::a329ee17-01d2-4839-9daa-ecd52fb02bb1" providerId="AD" clId="Web-{A7615B01-1BEC-45FE-BA93-4BB998C7D46F}"/>
    <pc:docChg chg="addSld delSld modSld">
      <pc:chgData name="Elizabeth James" userId="S::el771112@dal.ca::a329ee17-01d2-4839-9daa-ecd52fb02bb1" providerId="AD" clId="Web-{A7615B01-1BEC-45FE-BA93-4BB998C7D46F}" dt="2022-04-05T20:50:07.403" v="867"/>
      <pc:docMkLst>
        <pc:docMk/>
      </pc:docMkLst>
      <pc:sldChg chg="mod modShow">
        <pc:chgData name="Elizabeth James" userId="S::el771112@dal.ca::a329ee17-01d2-4839-9daa-ecd52fb02bb1" providerId="AD" clId="Web-{A7615B01-1BEC-45FE-BA93-4BB998C7D46F}" dt="2022-04-05T20:42:10.552" v="327"/>
        <pc:sldMkLst>
          <pc:docMk/>
          <pc:sldMk cId="0" sldId="260"/>
        </pc:sldMkLst>
      </pc:sldChg>
      <pc:sldChg chg="modSp">
        <pc:chgData name="Elizabeth James" userId="S::el771112@dal.ca::a329ee17-01d2-4839-9daa-ecd52fb02bb1" providerId="AD" clId="Web-{A7615B01-1BEC-45FE-BA93-4BB998C7D46F}" dt="2022-04-05T20:44:15.819" v="553" actId="20577"/>
        <pc:sldMkLst>
          <pc:docMk/>
          <pc:sldMk cId="0" sldId="262"/>
        </pc:sldMkLst>
        <pc:spChg chg="mod">
          <ac:chgData name="Elizabeth James" userId="S::el771112@dal.ca::a329ee17-01d2-4839-9daa-ecd52fb02bb1" providerId="AD" clId="Web-{A7615B01-1BEC-45FE-BA93-4BB998C7D46F}" dt="2022-04-05T20:38:14.533" v="124" actId="20577"/>
          <ac:spMkLst>
            <pc:docMk/>
            <pc:sldMk cId="0" sldId="262"/>
            <ac:spMk id="144" creationId="{00000000-0000-0000-0000-000000000000}"/>
          </ac:spMkLst>
        </pc:spChg>
        <pc:spChg chg="mod">
          <ac:chgData name="Elizabeth James" userId="S::el771112@dal.ca::a329ee17-01d2-4839-9daa-ecd52fb02bb1" providerId="AD" clId="Web-{A7615B01-1BEC-45FE-BA93-4BB998C7D46F}" dt="2022-04-05T20:39:03.456" v="191" actId="20577"/>
          <ac:spMkLst>
            <pc:docMk/>
            <pc:sldMk cId="0" sldId="262"/>
            <ac:spMk id="147" creationId="{00000000-0000-0000-0000-000000000000}"/>
          </ac:spMkLst>
        </pc:spChg>
        <pc:spChg chg="mod">
          <ac:chgData name="Elizabeth James" userId="S::el771112@dal.ca::a329ee17-01d2-4839-9daa-ecd52fb02bb1" providerId="AD" clId="Web-{A7615B01-1BEC-45FE-BA93-4BB998C7D46F}" dt="2022-04-05T20:44:15.819" v="553" actId="20577"/>
          <ac:spMkLst>
            <pc:docMk/>
            <pc:sldMk cId="0" sldId="262"/>
            <ac:spMk id="150" creationId="{00000000-0000-0000-0000-000000000000}"/>
          </ac:spMkLst>
        </pc:spChg>
      </pc:sldChg>
      <pc:sldChg chg="mod modShow">
        <pc:chgData name="Elizabeth James" userId="S::el771112@dal.ca::a329ee17-01d2-4839-9daa-ecd52fb02bb1" providerId="AD" clId="Web-{A7615B01-1BEC-45FE-BA93-4BB998C7D46F}" dt="2022-04-05T20:44:35.179" v="556"/>
        <pc:sldMkLst>
          <pc:docMk/>
          <pc:sldMk cId="0" sldId="263"/>
        </pc:sldMkLst>
      </pc:sldChg>
      <pc:sldChg chg="addSp delSp modSp mod modShow">
        <pc:chgData name="Elizabeth James" userId="S::el771112@dal.ca::a329ee17-01d2-4839-9daa-ecd52fb02bb1" providerId="AD" clId="Web-{A7615B01-1BEC-45FE-BA93-4BB998C7D46F}" dt="2022-04-05T20:44:35.273" v="557"/>
        <pc:sldMkLst>
          <pc:docMk/>
          <pc:sldMk cId="0" sldId="264"/>
        </pc:sldMkLst>
        <pc:spChg chg="add del">
          <ac:chgData name="Elizabeth James" userId="S::el771112@dal.ca::a329ee17-01d2-4839-9daa-ecd52fb02bb1" providerId="AD" clId="Web-{A7615B01-1BEC-45FE-BA93-4BB998C7D46F}" dt="2022-04-05T20:42:33.646" v="338"/>
          <ac:spMkLst>
            <pc:docMk/>
            <pc:sldMk cId="0" sldId="264"/>
            <ac:spMk id="169" creationId="{00000000-0000-0000-0000-000000000000}"/>
          </ac:spMkLst>
        </pc:spChg>
        <pc:spChg chg="add del">
          <ac:chgData name="Elizabeth James" userId="S::el771112@dal.ca::a329ee17-01d2-4839-9daa-ecd52fb02bb1" providerId="AD" clId="Web-{A7615B01-1BEC-45FE-BA93-4BB998C7D46F}" dt="2022-04-05T20:42:32.818" v="337"/>
          <ac:spMkLst>
            <pc:docMk/>
            <pc:sldMk cId="0" sldId="264"/>
            <ac:spMk id="172" creationId="{00000000-0000-0000-0000-000000000000}"/>
          </ac:spMkLst>
        </pc:spChg>
        <pc:spChg chg="add del mod">
          <ac:chgData name="Elizabeth James" userId="S::el771112@dal.ca::a329ee17-01d2-4839-9daa-ecd52fb02bb1" providerId="AD" clId="Web-{A7615B01-1BEC-45FE-BA93-4BB998C7D46F}" dt="2022-04-05T20:42:34.459" v="339"/>
          <ac:spMkLst>
            <pc:docMk/>
            <pc:sldMk cId="0" sldId="264"/>
            <ac:spMk id="173" creationId="{00000000-0000-0000-0000-000000000000}"/>
          </ac:spMkLst>
        </pc:spChg>
        <pc:spChg chg="mod">
          <ac:chgData name="Elizabeth James" userId="S::el771112@dal.ca::a329ee17-01d2-4839-9daa-ecd52fb02bb1" providerId="AD" clId="Web-{A7615B01-1BEC-45FE-BA93-4BB998C7D46F}" dt="2022-04-05T20:42:31.943" v="336" actId="20577"/>
          <ac:spMkLst>
            <pc:docMk/>
            <pc:sldMk cId="0" sldId="264"/>
            <ac:spMk id="174" creationId="{00000000-0000-0000-0000-000000000000}"/>
          </ac:spMkLst>
        </pc:spChg>
        <pc:grpChg chg="mod">
          <ac:chgData name="Elizabeth James" userId="S::el771112@dal.ca::a329ee17-01d2-4839-9daa-ecd52fb02bb1" providerId="AD" clId="Web-{A7615B01-1BEC-45FE-BA93-4BB998C7D46F}" dt="2022-04-05T20:42:29.958" v="334" actId="1076"/>
          <ac:grpSpMkLst>
            <pc:docMk/>
            <pc:sldMk cId="0" sldId="264"/>
            <ac:grpSpMk id="175" creationId="{00000000-0000-0000-0000-000000000000}"/>
          </ac:grpSpMkLst>
        </pc:grpChg>
        <pc:cxnChg chg="mod">
          <ac:chgData name="Elizabeth James" userId="S::el771112@dal.ca::a329ee17-01d2-4839-9daa-ecd52fb02bb1" providerId="AD" clId="Web-{A7615B01-1BEC-45FE-BA93-4BB998C7D46F}" dt="2022-04-05T20:42:33.646" v="338"/>
          <ac:cxnSpMkLst>
            <pc:docMk/>
            <pc:sldMk cId="0" sldId="264"/>
            <ac:cxnSpMk id="168" creationId="{00000000-0000-0000-0000-000000000000}"/>
          </ac:cxnSpMkLst>
        </pc:cxnChg>
        <pc:cxnChg chg="mod">
          <ac:chgData name="Elizabeth James" userId="S::el771112@dal.ca::a329ee17-01d2-4839-9daa-ecd52fb02bb1" providerId="AD" clId="Web-{A7615B01-1BEC-45FE-BA93-4BB998C7D46F}" dt="2022-04-05T20:42:32.818" v="337"/>
          <ac:cxnSpMkLst>
            <pc:docMk/>
            <pc:sldMk cId="0" sldId="264"/>
            <ac:cxnSpMk id="176" creationId="{00000000-0000-0000-0000-000000000000}"/>
          </ac:cxnSpMkLst>
        </pc:cxnChg>
        <pc:cxnChg chg="mod">
          <ac:chgData name="Elizabeth James" userId="S::el771112@dal.ca::a329ee17-01d2-4839-9daa-ecd52fb02bb1" providerId="AD" clId="Web-{A7615B01-1BEC-45FE-BA93-4BB998C7D46F}" dt="2022-04-05T20:42:32.818" v="337"/>
          <ac:cxnSpMkLst>
            <pc:docMk/>
            <pc:sldMk cId="0" sldId="264"/>
            <ac:cxnSpMk id="178" creationId="{00000000-0000-0000-0000-000000000000}"/>
          </ac:cxnSpMkLst>
        </pc:cxnChg>
        <pc:cxnChg chg="mod">
          <ac:chgData name="Elizabeth James" userId="S::el771112@dal.ca::a329ee17-01d2-4839-9daa-ecd52fb02bb1" providerId="AD" clId="Web-{A7615B01-1BEC-45FE-BA93-4BB998C7D46F}" dt="2022-04-05T20:42:32.818" v="337"/>
          <ac:cxnSpMkLst>
            <pc:docMk/>
            <pc:sldMk cId="0" sldId="264"/>
            <ac:cxnSpMk id="180" creationId="{00000000-0000-0000-0000-000000000000}"/>
          </ac:cxnSpMkLst>
        </pc:cxnChg>
      </pc:sldChg>
      <pc:sldChg chg="mod modShow">
        <pc:chgData name="Elizabeth James" userId="S::el771112@dal.ca::a329ee17-01d2-4839-9daa-ecd52fb02bb1" providerId="AD" clId="Web-{A7615B01-1BEC-45FE-BA93-4BB998C7D46F}" dt="2022-04-05T20:44:35.382" v="558"/>
        <pc:sldMkLst>
          <pc:docMk/>
          <pc:sldMk cId="0" sldId="265"/>
        </pc:sldMkLst>
      </pc:sldChg>
      <pc:sldChg chg="modSp">
        <pc:chgData name="Elizabeth James" userId="S::el771112@dal.ca::a329ee17-01d2-4839-9daa-ecd52fb02bb1" providerId="AD" clId="Web-{A7615B01-1BEC-45FE-BA93-4BB998C7D46F}" dt="2022-04-05T20:36:31.563" v="28" actId="20577"/>
        <pc:sldMkLst>
          <pc:docMk/>
          <pc:sldMk cId="0" sldId="267"/>
        </pc:sldMkLst>
        <pc:spChg chg="mod">
          <ac:chgData name="Elizabeth James" userId="S::el771112@dal.ca::a329ee17-01d2-4839-9daa-ecd52fb02bb1" providerId="AD" clId="Web-{A7615B01-1BEC-45FE-BA93-4BB998C7D46F}" dt="2022-04-05T20:36:31.563" v="28" actId="20577"/>
          <ac:spMkLst>
            <pc:docMk/>
            <pc:sldMk cId="0" sldId="267"/>
            <ac:spMk id="283" creationId="{00000000-0000-0000-0000-000000000000}"/>
          </ac:spMkLst>
        </pc:spChg>
      </pc:sldChg>
      <pc:sldChg chg="mod modShow">
        <pc:chgData name="Elizabeth James" userId="S::el771112@dal.ca::a329ee17-01d2-4839-9daa-ecd52fb02bb1" providerId="AD" clId="Web-{A7615B01-1BEC-45FE-BA93-4BB998C7D46F}" dt="2022-04-05T20:44:44.007" v="560"/>
        <pc:sldMkLst>
          <pc:docMk/>
          <pc:sldMk cId="2810184132" sldId="270"/>
        </pc:sldMkLst>
      </pc:sldChg>
      <pc:sldChg chg="mod modShow">
        <pc:chgData name="Elizabeth James" userId="S::el771112@dal.ca::a329ee17-01d2-4839-9daa-ecd52fb02bb1" providerId="AD" clId="Web-{A7615B01-1BEC-45FE-BA93-4BB998C7D46F}" dt="2022-04-05T20:44:43.929" v="559"/>
        <pc:sldMkLst>
          <pc:docMk/>
          <pc:sldMk cId="3775507365" sldId="274"/>
        </pc:sldMkLst>
      </pc:sldChg>
      <pc:sldChg chg="modSp del">
        <pc:chgData name="Elizabeth James" userId="S::el771112@dal.ca::a329ee17-01d2-4839-9daa-ecd52fb02bb1" providerId="AD" clId="Web-{A7615B01-1BEC-45FE-BA93-4BB998C7D46F}" dt="2022-04-05T20:49:12.355" v="850"/>
        <pc:sldMkLst>
          <pc:docMk/>
          <pc:sldMk cId="394206193" sldId="275"/>
        </pc:sldMkLst>
        <pc:spChg chg="mod">
          <ac:chgData name="Elizabeth James" userId="S::el771112@dal.ca::a329ee17-01d2-4839-9daa-ecd52fb02bb1" providerId="AD" clId="Web-{A7615B01-1BEC-45FE-BA93-4BB998C7D46F}" dt="2022-04-05T20:45:15.133" v="562" actId="20577"/>
          <ac:spMkLst>
            <pc:docMk/>
            <pc:sldMk cId="394206193" sldId="275"/>
            <ac:spMk id="8" creationId="{063E647E-9EEB-F104-4BE4-FC5DF978417F}"/>
          </ac:spMkLst>
        </pc:spChg>
        <pc:graphicFrameChg chg="mod modGraphic">
          <ac:chgData name="Elizabeth James" userId="S::el771112@dal.ca::a329ee17-01d2-4839-9daa-ecd52fb02bb1" providerId="AD" clId="Web-{A7615B01-1BEC-45FE-BA93-4BB998C7D46F}" dt="2022-04-05T20:47:01.291" v="816"/>
          <ac:graphicFrameMkLst>
            <pc:docMk/>
            <pc:sldMk cId="394206193" sldId="275"/>
            <ac:graphicFrameMk id="4" creationId="{EF5CC3E5-6A47-AFAF-B0C8-6AFF4C5A1D9C}"/>
          </ac:graphicFrameMkLst>
        </pc:graphicFrameChg>
      </pc:sldChg>
      <pc:sldChg chg="new del">
        <pc:chgData name="Elizabeth James" userId="S::el771112@dal.ca::a329ee17-01d2-4839-9daa-ecd52fb02bb1" providerId="AD" clId="Web-{A7615B01-1BEC-45FE-BA93-4BB998C7D46F}" dt="2022-04-05T20:44:24.726" v="555"/>
        <pc:sldMkLst>
          <pc:docMk/>
          <pc:sldMk cId="673460365" sldId="276"/>
        </pc:sldMkLst>
      </pc:sldChg>
      <pc:sldChg chg="new del">
        <pc:chgData name="Elizabeth James" userId="S::el771112@dal.ca::a329ee17-01d2-4839-9daa-ecd52fb02bb1" providerId="AD" clId="Web-{A7615B01-1BEC-45FE-BA93-4BB998C7D46F}" dt="2022-04-05T20:43:13.365" v="473"/>
        <pc:sldMkLst>
          <pc:docMk/>
          <pc:sldMk cId="1103416659" sldId="276"/>
        </pc:sldMkLst>
      </pc:sldChg>
      <pc:sldChg chg="addSp delSp modSp new">
        <pc:chgData name="Elizabeth James" userId="S::el771112@dal.ca::a329ee17-01d2-4839-9daa-ecd52fb02bb1" providerId="AD" clId="Web-{A7615B01-1BEC-45FE-BA93-4BB998C7D46F}" dt="2022-04-05T20:49:01.699" v="849" actId="20577"/>
        <pc:sldMkLst>
          <pc:docMk/>
          <pc:sldMk cId="1766094941" sldId="277"/>
        </pc:sldMkLst>
        <pc:spChg chg="mod">
          <ac:chgData name="Elizabeth James" userId="S::el771112@dal.ca::a329ee17-01d2-4839-9daa-ecd52fb02bb1" providerId="AD" clId="Web-{A7615B01-1BEC-45FE-BA93-4BB998C7D46F}" dt="2022-04-05T20:49:01.699" v="849" actId="20577"/>
          <ac:spMkLst>
            <pc:docMk/>
            <pc:sldMk cId="1766094941" sldId="277"/>
            <ac:spMk id="2" creationId="{7BB56E4F-F1AF-19BC-5B03-BB463D937EC3}"/>
          </ac:spMkLst>
        </pc:spChg>
        <pc:graphicFrameChg chg="add del mod">
          <ac:chgData name="Elizabeth James" userId="S::el771112@dal.ca::a329ee17-01d2-4839-9daa-ecd52fb02bb1" providerId="AD" clId="Web-{A7615B01-1BEC-45FE-BA93-4BB998C7D46F}" dt="2022-04-05T20:47:33.135" v="819"/>
          <ac:graphicFrameMkLst>
            <pc:docMk/>
            <pc:sldMk cId="1766094941" sldId="277"/>
            <ac:graphicFrameMk id="6" creationId="{4DE2C52B-EC48-C146-EE72-3F859145F767}"/>
          </ac:graphicFrameMkLst>
        </pc:graphicFrameChg>
        <pc:graphicFrameChg chg="add mod modGraphic">
          <ac:chgData name="Elizabeth James" userId="S::el771112@dal.ca::a329ee17-01d2-4839-9daa-ecd52fb02bb1" providerId="AD" clId="Web-{A7615B01-1BEC-45FE-BA93-4BB998C7D46F}" dt="2022-04-05T20:48:12.510" v="832"/>
          <ac:graphicFrameMkLst>
            <pc:docMk/>
            <pc:sldMk cId="1766094941" sldId="277"/>
            <ac:graphicFrameMk id="8" creationId="{C0C50509-FF91-5BFF-50D7-27C5E281FBE1}"/>
          </ac:graphicFrameMkLst>
        </pc:graphicFrameChg>
      </pc:sldChg>
      <pc:sldChg chg="modSp add replId">
        <pc:chgData name="Elizabeth James" userId="S::el771112@dal.ca::a329ee17-01d2-4839-9daa-ecd52fb02bb1" providerId="AD" clId="Web-{A7615B01-1BEC-45FE-BA93-4BB998C7D46F}" dt="2022-04-05T20:50:07.403" v="867"/>
        <pc:sldMkLst>
          <pc:docMk/>
          <pc:sldMk cId="1498480631" sldId="278"/>
        </pc:sldMkLst>
        <pc:spChg chg="mod">
          <ac:chgData name="Elizabeth James" userId="S::el771112@dal.ca::a329ee17-01d2-4839-9daa-ecd52fb02bb1" providerId="AD" clId="Web-{A7615B01-1BEC-45FE-BA93-4BB998C7D46F}" dt="2022-04-05T20:49:28.230" v="857" actId="20577"/>
          <ac:spMkLst>
            <pc:docMk/>
            <pc:sldMk cId="1498480631" sldId="278"/>
            <ac:spMk id="2" creationId="{7BB56E4F-F1AF-19BC-5B03-BB463D937EC3}"/>
          </ac:spMkLst>
        </pc:spChg>
        <pc:graphicFrameChg chg="mod modGraphic">
          <ac:chgData name="Elizabeth James" userId="S::el771112@dal.ca::a329ee17-01d2-4839-9daa-ecd52fb02bb1" providerId="AD" clId="Web-{A7615B01-1BEC-45FE-BA93-4BB998C7D46F}" dt="2022-04-05T20:50:07.403" v="867"/>
          <ac:graphicFrameMkLst>
            <pc:docMk/>
            <pc:sldMk cId="1498480631" sldId="278"/>
            <ac:graphicFrameMk id="8" creationId="{C0C50509-FF91-5BFF-50D7-27C5E281FBE1}"/>
          </ac:graphicFrameMkLst>
        </pc:graphicFrameChg>
      </pc:sldChg>
      <pc:sldChg chg="add replId">
        <pc:chgData name="Elizabeth James" userId="S::el771112@dal.ca::a329ee17-01d2-4839-9daa-ecd52fb02bb1" providerId="AD" clId="Web-{A7615B01-1BEC-45FE-BA93-4BB998C7D46F}" dt="2022-04-05T20:49:37.840" v="858"/>
        <pc:sldMkLst>
          <pc:docMk/>
          <pc:sldMk cId="2458282520" sldId="279"/>
        </pc:sldMkLst>
      </pc:sldChg>
      <pc:sldChg chg="add replId">
        <pc:chgData name="Elizabeth James" userId="S::el771112@dal.ca::a329ee17-01d2-4839-9daa-ecd52fb02bb1" providerId="AD" clId="Web-{A7615B01-1BEC-45FE-BA93-4BB998C7D46F}" dt="2022-04-05T20:49:56.090" v="859"/>
        <pc:sldMkLst>
          <pc:docMk/>
          <pc:sldMk cId="395480933" sldId="280"/>
        </pc:sldMkLst>
      </pc:sldChg>
    </pc:docChg>
  </pc:docChgLst>
  <pc:docChgLst>
    <pc:chgData name="Elizabeth James" userId="S::el771112@dal.ca::a329ee17-01d2-4839-9daa-ecd52fb02bb1" providerId="AD" clId="Web-{A00CE4D0-D0F4-4BB4-B77C-D38C37E5EA9D}"/>
    <pc:docChg chg="addSld delSld modSld">
      <pc:chgData name="Elizabeth James" userId="S::el771112@dal.ca::a329ee17-01d2-4839-9daa-ecd52fb02bb1" providerId="AD" clId="Web-{A00CE4D0-D0F4-4BB4-B77C-D38C37E5EA9D}" dt="2022-04-05T21:20:38.705" v="1187" actId="14100"/>
      <pc:docMkLst>
        <pc:docMk/>
      </pc:docMkLst>
      <pc:sldChg chg="modSp">
        <pc:chgData name="Elizabeth James" userId="S::el771112@dal.ca::a329ee17-01d2-4839-9daa-ecd52fb02bb1" providerId="AD" clId="Web-{A00CE4D0-D0F4-4BB4-B77C-D38C37E5EA9D}" dt="2022-04-05T21:17:31.250" v="1072" actId="14100"/>
        <pc:sldMkLst>
          <pc:docMk/>
          <pc:sldMk cId="0" sldId="256"/>
        </pc:sldMkLst>
        <pc:spChg chg="mod">
          <ac:chgData name="Elizabeth James" userId="S::el771112@dal.ca::a329ee17-01d2-4839-9daa-ecd52fb02bb1" providerId="AD" clId="Web-{A00CE4D0-D0F4-4BB4-B77C-D38C37E5EA9D}" dt="2022-04-05T21:06:59.304" v="1051" actId="14100"/>
          <ac:spMkLst>
            <pc:docMk/>
            <pc:sldMk cId="0" sldId="256"/>
            <ac:spMk id="85" creationId="{00000000-0000-0000-0000-000000000000}"/>
          </ac:spMkLst>
        </pc:spChg>
        <pc:spChg chg="mod">
          <ac:chgData name="Elizabeth James" userId="S::el771112@dal.ca::a329ee17-01d2-4839-9daa-ecd52fb02bb1" providerId="AD" clId="Web-{A00CE4D0-D0F4-4BB4-B77C-D38C37E5EA9D}" dt="2022-04-05T21:17:21.375" v="1069" actId="14100"/>
          <ac:spMkLst>
            <pc:docMk/>
            <pc:sldMk cId="0" sldId="256"/>
            <ac:spMk id="86" creationId="{00000000-0000-0000-0000-000000000000}"/>
          </ac:spMkLst>
        </pc:spChg>
        <pc:spChg chg="mod">
          <ac:chgData name="Elizabeth James" userId="S::el771112@dal.ca::a329ee17-01d2-4839-9daa-ecd52fb02bb1" providerId="AD" clId="Web-{A00CE4D0-D0F4-4BB4-B77C-D38C37E5EA9D}" dt="2022-04-05T21:17:31.250" v="1072" actId="14100"/>
          <ac:spMkLst>
            <pc:docMk/>
            <pc:sldMk cId="0" sldId="256"/>
            <ac:spMk id="87" creationId="{00000000-0000-0000-0000-000000000000}"/>
          </ac:spMkLst>
        </pc:spChg>
      </pc:sldChg>
      <pc:sldChg chg="mod modShow">
        <pc:chgData name="Elizabeth James" userId="S::el771112@dal.ca::a329ee17-01d2-4839-9daa-ecd52fb02bb1" providerId="AD" clId="Web-{A00CE4D0-D0F4-4BB4-B77C-D38C37E5EA9D}" dt="2022-04-05T21:19:55.830" v="1169"/>
        <pc:sldMkLst>
          <pc:docMk/>
          <pc:sldMk cId="0" sldId="258"/>
        </pc:sldMkLst>
      </pc:sldChg>
      <pc:sldChg chg="modSp">
        <pc:chgData name="Elizabeth James" userId="S::el771112@dal.ca::a329ee17-01d2-4839-9daa-ecd52fb02bb1" providerId="AD" clId="Web-{A00CE4D0-D0F4-4BB4-B77C-D38C37E5EA9D}" dt="2022-04-05T21:19:37.158" v="1168" actId="20577"/>
        <pc:sldMkLst>
          <pc:docMk/>
          <pc:sldMk cId="0" sldId="259"/>
        </pc:sldMkLst>
        <pc:spChg chg="mod">
          <ac:chgData name="Elizabeth James" userId="S::el771112@dal.ca::a329ee17-01d2-4839-9daa-ecd52fb02bb1" providerId="AD" clId="Web-{A00CE4D0-D0F4-4BB4-B77C-D38C37E5EA9D}" dt="2022-04-05T21:16:40.874" v="1066" actId="20577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Elizabeth James" userId="S::el771112@dal.ca::a329ee17-01d2-4839-9daa-ecd52fb02bb1" providerId="AD" clId="Web-{A00CE4D0-D0F4-4BB4-B77C-D38C37E5EA9D}" dt="2022-04-05T21:19:37.158" v="1168" actId="20577"/>
          <ac:spMkLst>
            <pc:docMk/>
            <pc:sldMk cId="0" sldId="259"/>
            <ac:spMk id="105" creationId="{00000000-0000-0000-0000-000000000000}"/>
          </ac:spMkLst>
        </pc:spChg>
      </pc:sldChg>
      <pc:sldChg chg="mod modShow">
        <pc:chgData name="Elizabeth James" userId="S::el771112@dal.ca::a329ee17-01d2-4839-9daa-ecd52fb02bb1" providerId="AD" clId="Web-{A00CE4D0-D0F4-4BB4-B77C-D38C37E5EA9D}" dt="2022-04-05T21:09:01.462" v="1057"/>
        <pc:sldMkLst>
          <pc:docMk/>
          <pc:sldMk cId="0" sldId="260"/>
        </pc:sldMkLst>
      </pc:sldChg>
      <pc:sldChg chg="mod modShow">
        <pc:chgData name="Elizabeth James" userId="S::el771112@dal.ca::a329ee17-01d2-4839-9daa-ecd52fb02bb1" providerId="AD" clId="Web-{A00CE4D0-D0F4-4BB4-B77C-D38C37E5EA9D}" dt="2022-04-05T20:59:01.329" v="479"/>
        <pc:sldMkLst>
          <pc:docMk/>
          <pc:sldMk cId="0" sldId="268"/>
        </pc:sldMkLst>
      </pc:sldChg>
      <pc:sldChg chg="addSp del">
        <pc:chgData name="Elizabeth James" userId="S::el771112@dal.ca::a329ee17-01d2-4839-9daa-ecd52fb02bb1" providerId="AD" clId="Web-{A00CE4D0-D0F4-4BB4-B77C-D38C37E5EA9D}" dt="2022-04-05T20:51:54.495" v="61"/>
        <pc:sldMkLst>
          <pc:docMk/>
          <pc:sldMk cId="1335166866" sldId="276"/>
        </pc:sldMkLst>
        <pc:graphicFrameChg chg="add">
          <ac:chgData name="Elizabeth James" userId="S::el771112@dal.ca::a329ee17-01d2-4839-9daa-ecd52fb02bb1" providerId="AD" clId="Web-{A00CE4D0-D0F4-4BB4-B77C-D38C37E5EA9D}" dt="2022-04-05T20:50:51.916" v="0"/>
          <ac:graphicFrameMkLst>
            <pc:docMk/>
            <pc:sldMk cId="1335166866" sldId="276"/>
            <ac:graphicFrameMk id="5" creationId="{0D389A03-9C8B-31B7-7858-B7E2A360A2F2}"/>
          </ac:graphicFrameMkLst>
        </pc:graphicFrameChg>
      </pc:sldChg>
      <pc:sldChg chg="modSp">
        <pc:chgData name="Elizabeth James" userId="S::el771112@dal.ca::a329ee17-01d2-4839-9daa-ecd52fb02bb1" providerId="AD" clId="Web-{A00CE4D0-D0F4-4BB4-B77C-D38C37E5EA9D}" dt="2022-04-05T20:58:35.266" v="477"/>
        <pc:sldMkLst>
          <pc:docMk/>
          <pc:sldMk cId="1766094941" sldId="277"/>
        </pc:sldMkLst>
        <pc:graphicFrameChg chg="mod modGraphic">
          <ac:chgData name="Elizabeth James" userId="S::el771112@dal.ca::a329ee17-01d2-4839-9daa-ecd52fb02bb1" providerId="AD" clId="Web-{A00CE4D0-D0F4-4BB4-B77C-D38C37E5EA9D}" dt="2022-04-05T20:58:35.266" v="477"/>
          <ac:graphicFrameMkLst>
            <pc:docMk/>
            <pc:sldMk cId="1766094941" sldId="277"/>
            <ac:graphicFrameMk id="8" creationId="{C0C50509-FF91-5BFF-50D7-27C5E281FBE1}"/>
          </ac:graphicFrameMkLst>
        </pc:graphicFrameChg>
      </pc:sldChg>
      <pc:sldChg chg="addSp delSp modSp">
        <pc:chgData name="Elizabeth James" userId="S::el771112@dal.ca::a329ee17-01d2-4839-9daa-ecd52fb02bb1" providerId="AD" clId="Web-{A00CE4D0-D0F4-4BB4-B77C-D38C37E5EA9D}" dt="2022-04-05T20:58:11.625" v="449"/>
        <pc:sldMkLst>
          <pc:docMk/>
          <pc:sldMk cId="1498480631" sldId="278"/>
        </pc:sldMkLst>
        <pc:graphicFrameChg chg="add mod modGraphic">
          <ac:chgData name="Elizabeth James" userId="S::el771112@dal.ca::a329ee17-01d2-4839-9daa-ecd52fb02bb1" providerId="AD" clId="Web-{A00CE4D0-D0F4-4BB4-B77C-D38C37E5EA9D}" dt="2022-04-05T20:58:11.625" v="449"/>
          <ac:graphicFrameMkLst>
            <pc:docMk/>
            <pc:sldMk cId="1498480631" sldId="278"/>
            <ac:graphicFrameMk id="5" creationId="{579D0339-7999-707D-8C10-55FD0142ACE0}"/>
          </ac:graphicFrameMkLst>
        </pc:graphicFrameChg>
        <pc:graphicFrameChg chg="del">
          <ac:chgData name="Elizabeth James" userId="S::el771112@dal.ca::a329ee17-01d2-4839-9daa-ecd52fb02bb1" providerId="AD" clId="Web-{A00CE4D0-D0F4-4BB4-B77C-D38C37E5EA9D}" dt="2022-04-05T20:50:56.666" v="1"/>
          <ac:graphicFrameMkLst>
            <pc:docMk/>
            <pc:sldMk cId="1498480631" sldId="278"/>
            <ac:graphicFrameMk id="8" creationId="{C0C50509-FF91-5BFF-50D7-27C5E281FBE1}"/>
          </ac:graphicFrameMkLst>
        </pc:graphicFrameChg>
      </pc:sldChg>
      <pc:sldChg chg="modSp add replId">
        <pc:chgData name="Elizabeth James" userId="S::el771112@dal.ca::a329ee17-01d2-4839-9daa-ecd52fb02bb1" providerId="AD" clId="Web-{A00CE4D0-D0F4-4BB4-B77C-D38C37E5EA9D}" dt="2022-04-05T20:56:21.905" v="328" actId="20577"/>
        <pc:sldMkLst>
          <pc:docMk/>
          <pc:sldMk cId="2503319510" sldId="279"/>
        </pc:sldMkLst>
        <pc:spChg chg="mod">
          <ac:chgData name="Elizabeth James" userId="S::el771112@dal.ca::a329ee17-01d2-4839-9daa-ecd52fb02bb1" providerId="AD" clId="Web-{A00CE4D0-D0F4-4BB4-B77C-D38C37E5EA9D}" dt="2022-04-05T20:52:29.714" v="97" actId="20577"/>
          <ac:spMkLst>
            <pc:docMk/>
            <pc:sldMk cId="2503319510" sldId="279"/>
            <ac:spMk id="2" creationId="{7BB56E4F-F1AF-19BC-5B03-BB463D937EC3}"/>
          </ac:spMkLst>
        </pc:spChg>
        <pc:spChg chg="mod">
          <ac:chgData name="Elizabeth James" userId="S::el771112@dal.ca::a329ee17-01d2-4839-9daa-ecd52fb02bb1" providerId="AD" clId="Web-{A00CE4D0-D0F4-4BB4-B77C-D38C37E5EA9D}" dt="2022-04-05T20:56:21.905" v="328" actId="20577"/>
          <ac:spMkLst>
            <pc:docMk/>
            <pc:sldMk cId="2503319510" sldId="279"/>
            <ac:spMk id="4" creationId="{5EDC9E63-7325-4D32-4DBA-B9B27C536554}"/>
          </ac:spMkLst>
        </pc:spChg>
        <pc:graphicFrameChg chg="mod modGraphic">
          <ac:chgData name="Elizabeth James" userId="S::el771112@dal.ca::a329ee17-01d2-4839-9daa-ecd52fb02bb1" providerId="AD" clId="Web-{A00CE4D0-D0F4-4BB4-B77C-D38C37E5EA9D}" dt="2022-04-05T20:55:22.623" v="311"/>
          <ac:graphicFrameMkLst>
            <pc:docMk/>
            <pc:sldMk cId="2503319510" sldId="279"/>
            <ac:graphicFrameMk id="5" creationId="{579D0339-7999-707D-8C10-55FD0142ACE0}"/>
          </ac:graphicFrameMkLst>
        </pc:graphicFrameChg>
      </pc:sldChg>
      <pc:sldChg chg="add replId">
        <pc:chgData name="Elizabeth James" userId="S::el771112@dal.ca::a329ee17-01d2-4839-9daa-ecd52fb02bb1" providerId="AD" clId="Web-{A00CE4D0-D0F4-4BB4-B77C-D38C37E5EA9D}" dt="2022-04-05T20:56:44.233" v="329"/>
        <pc:sldMkLst>
          <pc:docMk/>
          <pc:sldMk cId="2339100876" sldId="280"/>
        </pc:sldMkLst>
      </pc:sldChg>
      <pc:sldChg chg="delSp modSp add del replId">
        <pc:chgData name="Elizabeth James" userId="S::el771112@dal.ca::a329ee17-01d2-4839-9daa-ecd52fb02bb1" providerId="AD" clId="Web-{A00CE4D0-D0F4-4BB4-B77C-D38C37E5EA9D}" dt="2022-04-05T21:05:01.021" v="985"/>
        <pc:sldMkLst>
          <pc:docMk/>
          <pc:sldMk cId="1270878793" sldId="281"/>
        </pc:sldMkLst>
        <pc:spChg chg="mod">
          <ac:chgData name="Elizabeth James" userId="S::el771112@dal.ca::a329ee17-01d2-4839-9daa-ecd52fb02bb1" providerId="AD" clId="Web-{A00CE4D0-D0F4-4BB4-B77C-D38C37E5EA9D}" dt="2022-04-05T20:59:55.564" v="527" actId="20577"/>
          <ac:spMkLst>
            <pc:docMk/>
            <pc:sldMk cId="1270878793" sldId="281"/>
            <ac:spMk id="2" creationId="{7BB56E4F-F1AF-19BC-5B03-BB463D937EC3}"/>
          </ac:spMkLst>
        </pc:spChg>
        <pc:spChg chg="mod">
          <ac:chgData name="Elizabeth James" userId="S::el771112@dal.ca::a329ee17-01d2-4839-9daa-ecd52fb02bb1" providerId="AD" clId="Web-{A00CE4D0-D0F4-4BB4-B77C-D38C37E5EA9D}" dt="2022-04-05T20:59:12.892" v="485" actId="14100"/>
          <ac:spMkLst>
            <pc:docMk/>
            <pc:sldMk cId="1270878793" sldId="281"/>
            <ac:spMk id="4" creationId="{5EDC9E63-7325-4D32-4DBA-B9B27C536554}"/>
          </ac:spMkLst>
        </pc:spChg>
        <pc:graphicFrameChg chg="del mod modGraphic">
          <ac:chgData name="Elizabeth James" userId="S::el771112@dal.ca::a329ee17-01d2-4839-9daa-ecd52fb02bb1" providerId="AD" clId="Web-{A00CE4D0-D0F4-4BB4-B77C-D38C37E5EA9D}" dt="2022-04-05T20:59:10.267" v="484"/>
          <ac:graphicFrameMkLst>
            <pc:docMk/>
            <pc:sldMk cId="1270878793" sldId="281"/>
            <ac:graphicFrameMk id="5" creationId="{579D0339-7999-707D-8C10-55FD0142ACE0}"/>
          </ac:graphicFrameMkLst>
        </pc:graphicFrameChg>
      </pc:sldChg>
      <pc:sldChg chg="new del">
        <pc:chgData name="Elizabeth James" userId="S::el771112@dal.ca::a329ee17-01d2-4839-9daa-ecd52fb02bb1" providerId="AD" clId="Web-{A00CE4D0-D0F4-4BB4-B77C-D38C37E5EA9D}" dt="2022-04-05T21:00:00.970" v="529"/>
        <pc:sldMkLst>
          <pc:docMk/>
          <pc:sldMk cId="1179036527" sldId="282"/>
        </pc:sldMkLst>
      </pc:sldChg>
      <pc:sldChg chg="modSp new">
        <pc:chgData name="Elizabeth James" userId="S::el771112@dal.ca::a329ee17-01d2-4839-9daa-ecd52fb02bb1" providerId="AD" clId="Web-{A00CE4D0-D0F4-4BB4-B77C-D38C37E5EA9D}" dt="2022-04-05T21:06:06.381" v="1047" actId="20577"/>
        <pc:sldMkLst>
          <pc:docMk/>
          <pc:sldMk cId="2489675628" sldId="282"/>
        </pc:sldMkLst>
        <pc:spChg chg="mod">
          <ac:chgData name="Elizabeth James" userId="S::el771112@dal.ca::a329ee17-01d2-4839-9daa-ecd52fb02bb1" providerId="AD" clId="Web-{A00CE4D0-D0F4-4BB4-B77C-D38C37E5EA9D}" dt="2022-04-05T21:06:06.381" v="1047" actId="20577"/>
          <ac:spMkLst>
            <pc:docMk/>
            <pc:sldMk cId="2489675628" sldId="282"/>
            <ac:spMk id="2" creationId="{04273FD4-863D-DB79-C19E-52E264504C37}"/>
          </ac:spMkLst>
        </pc:spChg>
        <pc:spChg chg="mod">
          <ac:chgData name="Elizabeth James" userId="S::el771112@dal.ca::a329ee17-01d2-4839-9daa-ecd52fb02bb1" providerId="AD" clId="Web-{A00CE4D0-D0F4-4BB4-B77C-D38C37E5EA9D}" dt="2022-04-05T21:04:38.552" v="984" actId="20577"/>
          <ac:spMkLst>
            <pc:docMk/>
            <pc:sldMk cId="2489675628" sldId="282"/>
            <ac:spMk id="3" creationId="{613C1B82-C5B1-84A5-D3D6-93FC6BAC1632}"/>
          </ac:spMkLst>
        </pc:spChg>
      </pc:sldChg>
      <pc:sldChg chg="add replId">
        <pc:chgData name="Elizabeth James" userId="S::el771112@dal.ca::a329ee17-01d2-4839-9daa-ecd52fb02bb1" providerId="AD" clId="Web-{A00CE4D0-D0F4-4BB4-B77C-D38C37E5EA9D}" dt="2022-04-05T21:03:03.363" v="801"/>
        <pc:sldMkLst>
          <pc:docMk/>
          <pc:sldMk cId="1905349685" sldId="283"/>
        </pc:sldMkLst>
      </pc:sldChg>
      <pc:sldChg chg="modSp add replId">
        <pc:chgData name="Elizabeth James" userId="S::el771112@dal.ca::a329ee17-01d2-4839-9daa-ecd52fb02bb1" providerId="AD" clId="Web-{A00CE4D0-D0F4-4BB4-B77C-D38C37E5EA9D}" dt="2022-04-05T21:20:38.705" v="1187" actId="14100"/>
        <pc:sldMkLst>
          <pc:docMk/>
          <pc:sldMk cId="3879306592" sldId="284"/>
        </pc:sldMkLst>
        <pc:spChg chg="mod">
          <ac:chgData name="Elizabeth James" userId="S::el771112@dal.ca::a329ee17-01d2-4839-9daa-ecd52fb02bb1" providerId="AD" clId="Web-{A00CE4D0-D0F4-4BB4-B77C-D38C37E5EA9D}" dt="2022-04-05T21:20:38.705" v="1187" actId="14100"/>
          <ac:spMkLst>
            <pc:docMk/>
            <pc:sldMk cId="3879306592" sldId="284"/>
            <ac:spMk id="99" creationId="{00000000-0000-0000-0000-000000000000}"/>
          </ac:spMkLst>
        </pc:spChg>
      </pc:sldChg>
    </pc:docChg>
  </pc:docChgLst>
  <pc:docChgLst>
    <pc:chgData name="Elizabeth James" userId="a329ee17-01d2-4839-9daa-ecd52fb02bb1" providerId="ADAL" clId="{FD8C92F6-F5A7-4FDA-990F-E9FC05E720D7}"/>
    <pc:docChg chg="custSel modSld">
      <pc:chgData name="Elizabeth James" userId="a329ee17-01d2-4839-9daa-ecd52fb02bb1" providerId="ADAL" clId="{FD8C92F6-F5A7-4FDA-990F-E9FC05E720D7}" dt="2022-04-05T20:35:02.182" v="2" actId="1076"/>
      <pc:docMkLst>
        <pc:docMk/>
      </pc:docMkLst>
      <pc:sldChg chg="addSp delSp modSp mod">
        <pc:chgData name="Elizabeth James" userId="a329ee17-01d2-4839-9daa-ecd52fb02bb1" providerId="ADAL" clId="{FD8C92F6-F5A7-4FDA-990F-E9FC05E720D7}" dt="2022-04-05T20:35:02.182" v="2" actId="1076"/>
        <pc:sldMkLst>
          <pc:docMk/>
          <pc:sldMk cId="1762088209" sldId="269"/>
        </pc:sldMkLst>
        <pc:picChg chg="add mod">
          <ac:chgData name="Elizabeth James" userId="a329ee17-01d2-4839-9daa-ecd52fb02bb1" providerId="ADAL" clId="{FD8C92F6-F5A7-4FDA-990F-E9FC05E720D7}" dt="2022-04-05T20:35:02.182" v="2" actId="1076"/>
          <ac:picMkLst>
            <pc:docMk/>
            <pc:sldMk cId="1762088209" sldId="269"/>
            <ac:picMk id="4" creationId="{5471981D-E2A1-433A-9455-F8CAE7E73D95}"/>
          </ac:picMkLst>
        </pc:picChg>
        <pc:picChg chg="del">
          <ac:chgData name="Elizabeth James" userId="a329ee17-01d2-4839-9daa-ecd52fb02bb1" providerId="ADAL" clId="{FD8C92F6-F5A7-4FDA-990F-E9FC05E720D7}" dt="2022-04-05T20:34:57.834" v="0" actId="478"/>
          <ac:picMkLst>
            <pc:docMk/>
            <pc:sldMk cId="1762088209" sldId="269"/>
            <ac:picMk id="6" creationId="{FEBE4E16-0A0C-40B6-9D26-1FE8B071E190}"/>
          </ac:picMkLst>
        </pc:picChg>
      </pc:sldChg>
    </pc:docChg>
  </pc:docChgLst>
  <pc:docChgLst>
    <pc:chgData name="Pavithra Gunasekaran" userId="S::pv304053@dal.ca::47b1adbe-9efe-49b5-80fa-913c6bc25014" providerId="AD" clId="Web-{8E50EA11-5C17-497A-A520-B672D42765B3}"/>
    <pc:docChg chg="modSld">
      <pc:chgData name="Pavithra Gunasekaran" userId="S::pv304053@dal.ca::47b1adbe-9efe-49b5-80fa-913c6bc25014" providerId="AD" clId="Web-{8E50EA11-5C17-497A-A520-B672D42765B3}" dt="2022-04-05T20:33:24.923" v="25" actId="20577"/>
      <pc:docMkLst>
        <pc:docMk/>
      </pc:docMkLst>
      <pc:sldChg chg="modSp">
        <pc:chgData name="Pavithra Gunasekaran" userId="S::pv304053@dal.ca::47b1adbe-9efe-49b5-80fa-913c6bc25014" providerId="AD" clId="Web-{8E50EA11-5C17-497A-A520-B672D42765B3}" dt="2022-04-05T20:33:24.923" v="25" actId="20577"/>
        <pc:sldMkLst>
          <pc:docMk/>
          <pc:sldMk cId="0" sldId="259"/>
        </pc:sldMkLst>
        <pc:spChg chg="mod">
          <ac:chgData name="Pavithra Gunasekaran" userId="S::pv304053@dal.ca::47b1adbe-9efe-49b5-80fa-913c6bc25014" providerId="AD" clId="Web-{8E50EA11-5C17-497A-A520-B672D42765B3}" dt="2022-04-05T20:33:24.923" v="25" actId="20577"/>
          <ac:spMkLst>
            <pc:docMk/>
            <pc:sldMk cId="0" sldId="259"/>
            <ac:spMk id="105" creationId="{00000000-0000-0000-0000-000000000000}"/>
          </ac:spMkLst>
        </pc:spChg>
      </pc:sldChg>
    </pc:docChg>
  </pc:docChgLst>
  <pc:docChgLst>
    <pc:chgData name="Pavithra Gunasekaran" userId="S::pv304053@dal.ca::47b1adbe-9efe-49b5-80fa-913c6bc25014" providerId="AD" clId="Web-{4AC67349-3DB4-45A5-8201-406DB987A5ED}"/>
    <pc:docChg chg="addSld delSld modSld">
      <pc:chgData name="Pavithra Gunasekaran" userId="S::pv304053@dal.ca::47b1adbe-9efe-49b5-80fa-913c6bc25014" providerId="AD" clId="Web-{4AC67349-3DB4-45A5-8201-406DB987A5ED}" dt="2022-04-05T21:18:01.352" v="959" actId="20577"/>
      <pc:docMkLst>
        <pc:docMk/>
      </pc:docMkLst>
      <pc:sldChg chg="modSp">
        <pc:chgData name="Pavithra Gunasekaran" userId="S::pv304053@dal.ca::47b1adbe-9efe-49b5-80fa-913c6bc25014" providerId="AD" clId="Web-{4AC67349-3DB4-45A5-8201-406DB987A5ED}" dt="2022-04-05T21:10:16.908" v="853" actId="20577"/>
        <pc:sldMkLst>
          <pc:docMk/>
          <pc:sldMk cId="0" sldId="256"/>
        </pc:sldMkLst>
        <pc:spChg chg="mod">
          <ac:chgData name="Pavithra Gunasekaran" userId="S::pv304053@dal.ca::47b1adbe-9efe-49b5-80fa-913c6bc25014" providerId="AD" clId="Web-{4AC67349-3DB4-45A5-8201-406DB987A5ED}" dt="2022-04-05T21:10:16.908" v="853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Pavithra Gunasekaran" userId="S::pv304053@dal.ca::47b1adbe-9efe-49b5-80fa-913c6bc25014" providerId="AD" clId="Web-{4AC67349-3DB4-45A5-8201-406DB987A5ED}" dt="2022-04-05T21:10:09.939" v="852" actId="20577"/>
          <ac:spMkLst>
            <pc:docMk/>
            <pc:sldMk cId="0" sldId="256"/>
            <ac:spMk id="87" creationId="{00000000-0000-0000-0000-000000000000}"/>
          </ac:spMkLst>
        </pc:spChg>
      </pc:sldChg>
      <pc:sldChg chg="mod modShow">
        <pc:chgData name="Pavithra Gunasekaran" userId="S::pv304053@dal.ca::47b1adbe-9efe-49b5-80fa-913c6bc25014" providerId="AD" clId="Web-{4AC67349-3DB4-45A5-8201-406DB987A5ED}" dt="2022-04-05T21:11:08.502" v="854"/>
        <pc:sldMkLst>
          <pc:docMk/>
          <pc:sldMk cId="0" sldId="257"/>
        </pc:sldMkLst>
      </pc:sldChg>
      <pc:sldChg chg="modSp">
        <pc:chgData name="Pavithra Gunasekaran" userId="S::pv304053@dal.ca::47b1adbe-9efe-49b5-80fa-913c6bc25014" providerId="AD" clId="Web-{4AC67349-3DB4-45A5-8201-406DB987A5ED}" dt="2022-04-05T21:16:03.241" v="958" actId="14100"/>
        <pc:sldMkLst>
          <pc:docMk/>
          <pc:sldMk cId="0" sldId="258"/>
        </pc:sldMkLst>
        <pc:spChg chg="mod">
          <ac:chgData name="Pavithra Gunasekaran" userId="S::pv304053@dal.ca::47b1adbe-9efe-49b5-80fa-913c6bc25014" providerId="AD" clId="Web-{4AC67349-3DB4-45A5-8201-406DB987A5ED}" dt="2022-04-05T21:16:03.241" v="958" actId="14100"/>
          <ac:spMkLst>
            <pc:docMk/>
            <pc:sldMk cId="0" sldId="258"/>
            <ac:spMk id="99" creationId="{00000000-0000-0000-0000-000000000000}"/>
          </ac:spMkLst>
        </pc:spChg>
      </pc:sldChg>
      <pc:sldChg chg="modSp">
        <pc:chgData name="Pavithra Gunasekaran" userId="S::pv304053@dal.ca::47b1adbe-9efe-49b5-80fa-913c6bc25014" providerId="AD" clId="Web-{4AC67349-3DB4-45A5-8201-406DB987A5ED}" dt="2022-04-05T21:18:01.352" v="959" actId="20577"/>
        <pc:sldMkLst>
          <pc:docMk/>
          <pc:sldMk cId="0" sldId="259"/>
        </pc:sldMkLst>
        <pc:spChg chg="mod">
          <ac:chgData name="Pavithra Gunasekaran" userId="S::pv304053@dal.ca::47b1adbe-9efe-49b5-80fa-913c6bc25014" providerId="AD" clId="Web-{4AC67349-3DB4-45A5-8201-406DB987A5ED}" dt="2022-04-05T21:18:01.352" v="959" actId="20577"/>
          <ac:spMkLst>
            <pc:docMk/>
            <pc:sldMk cId="0" sldId="259"/>
            <ac:spMk id="105" creationId="{00000000-0000-0000-0000-000000000000}"/>
          </ac:spMkLst>
        </pc:spChg>
      </pc:sldChg>
      <pc:sldChg chg="modSp">
        <pc:chgData name="Pavithra Gunasekaran" userId="S::pv304053@dal.ca::47b1adbe-9efe-49b5-80fa-913c6bc25014" providerId="AD" clId="Web-{4AC67349-3DB4-45A5-8201-406DB987A5ED}" dt="2022-04-05T20:42:59.262" v="350" actId="20577"/>
        <pc:sldMkLst>
          <pc:docMk/>
          <pc:sldMk cId="0" sldId="264"/>
        </pc:sldMkLst>
        <pc:spChg chg="mod">
          <ac:chgData name="Pavithra Gunasekaran" userId="S::pv304053@dal.ca::47b1adbe-9efe-49b5-80fa-913c6bc25014" providerId="AD" clId="Web-{4AC67349-3DB4-45A5-8201-406DB987A5ED}" dt="2022-04-05T20:42:59.262" v="350" actId="20577"/>
          <ac:spMkLst>
            <pc:docMk/>
            <pc:sldMk cId="0" sldId="264"/>
            <ac:spMk id="192" creationId="{00000000-0000-0000-0000-000000000000}"/>
          </ac:spMkLst>
        </pc:spChg>
      </pc:sldChg>
      <pc:sldChg chg="modSp">
        <pc:chgData name="Pavithra Gunasekaran" userId="S::pv304053@dal.ca::47b1adbe-9efe-49b5-80fa-913c6bc25014" providerId="AD" clId="Web-{4AC67349-3DB4-45A5-8201-406DB987A5ED}" dt="2022-04-05T21:07:48.359" v="830" actId="20577"/>
        <pc:sldMkLst>
          <pc:docMk/>
          <pc:sldMk cId="1762088209" sldId="269"/>
        </pc:sldMkLst>
        <pc:spChg chg="mod">
          <ac:chgData name="Pavithra Gunasekaran" userId="S::pv304053@dal.ca::47b1adbe-9efe-49b5-80fa-913c6bc25014" providerId="AD" clId="Web-{4AC67349-3DB4-45A5-8201-406DB987A5ED}" dt="2022-04-05T21:07:48.359" v="830" actId="20577"/>
          <ac:spMkLst>
            <pc:docMk/>
            <pc:sldMk cId="1762088209" sldId="269"/>
            <ac:spMk id="2" creationId="{EE149A82-11EE-4CD8-A769-ADF5401907E8}"/>
          </ac:spMkLst>
        </pc:spChg>
      </pc:sldChg>
      <pc:sldChg chg="modSp">
        <pc:chgData name="Pavithra Gunasekaran" userId="S::pv304053@dal.ca::47b1adbe-9efe-49b5-80fa-913c6bc25014" providerId="AD" clId="Web-{4AC67349-3DB4-45A5-8201-406DB987A5ED}" dt="2022-04-05T20:36:48.538" v="4" actId="20577"/>
        <pc:sldMkLst>
          <pc:docMk/>
          <pc:sldMk cId="2810184132" sldId="270"/>
        </pc:sldMkLst>
        <pc:spChg chg="mod">
          <ac:chgData name="Pavithra Gunasekaran" userId="S::pv304053@dal.ca::47b1adbe-9efe-49b5-80fa-913c6bc25014" providerId="AD" clId="Web-{4AC67349-3DB4-45A5-8201-406DB987A5ED}" dt="2022-04-05T20:36:48.538" v="4" actId="20577"/>
          <ac:spMkLst>
            <pc:docMk/>
            <pc:sldMk cId="2810184132" sldId="270"/>
            <ac:spMk id="7" creationId="{9D692FCE-F7EB-40FF-B88C-92435E48B52E}"/>
          </ac:spMkLst>
        </pc:spChg>
      </pc:sldChg>
      <pc:sldChg chg="addSp delSp modSp new mod modClrScheme chgLayout">
        <pc:chgData name="Pavithra Gunasekaran" userId="S::pv304053@dal.ca::47b1adbe-9efe-49b5-80fa-913c6bc25014" providerId="AD" clId="Web-{4AC67349-3DB4-45A5-8201-406DB987A5ED}" dt="2022-04-05T20:44:32.169" v="363"/>
        <pc:sldMkLst>
          <pc:docMk/>
          <pc:sldMk cId="394206193" sldId="275"/>
        </pc:sldMkLst>
        <pc:spChg chg="del mod ord">
          <ac:chgData name="Pavithra Gunasekaran" userId="S::pv304053@dal.ca::47b1adbe-9efe-49b5-80fa-913c6bc25014" providerId="AD" clId="Web-{4AC67349-3DB4-45A5-8201-406DB987A5ED}" dt="2022-04-05T20:37:10.742" v="7"/>
          <ac:spMkLst>
            <pc:docMk/>
            <pc:sldMk cId="394206193" sldId="275"/>
            <ac:spMk id="2" creationId="{B8F4777F-D5B0-C575-E2B7-43EAC333E170}"/>
          </ac:spMkLst>
        </pc:spChg>
        <pc:spChg chg="add del mod ord">
          <ac:chgData name="Pavithra Gunasekaran" userId="S::pv304053@dal.ca::47b1adbe-9efe-49b5-80fa-913c6bc25014" providerId="AD" clId="Web-{4AC67349-3DB4-45A5-8201-406DB987A5ED}" dt="2022-04-05T20:37:10.742" v="7"/>
          <ac:spMkLst>
            <pc:docMk/>
            <pc:sldMk cId="394206193" sldId="275"/>
            <ac:spMk id="3" creationId="{EE0A060C-AADD-CCF8-9311-2914ECD3621A}"/>
          </ac:spMkLst>
        </pc:spChg>
        <pc:spChg chg="add mod">
          <ac:chgData name="Pavithra Gunasekaran" userId="S::pv304053@dal.ca::47b1adbe-9efe-49b5-80fa-913c6bc25014" providerId="AD" clId="Web-{4AC67349-3DB4-45A5-8201-406DB987A5ED}" dt="2022-04-05T20:37:25.960" v="15" actId="20577"/>
          <ac:spMkLst>
            <pc:docMk/>
            <pc:sldMk cId="394206193" sldId="275"/>
            <ac:spMk id="8" creationId="{063E647E-9EEB-F104-4BE4-FC5DF978417F}"/>
          </ac:spMkLst>
        </pc:spChg>
        <pc:graphicFrameChg chg="add mod modGraphic">
          <ac:chgData name="Pavithra Gunasekaran" userId="S::pv304053@dal.ca::47b1adbe-9efe-49b5-80fa-913c6bc25014" providerId="AD" clId="Web-{4AC67349-3DB4-45A5-8201-406DB987A5ED}" dt="2022-04-05T20:44:32.169" v="363"/>
          <ac:graphicFrameMkLst>
            <pc:docMk/>
            <pc:sldMk cId="394206193" sldId="275"/>
            <ac:graphicFrameMk id="4" creationId="{EF5CC3E5-6A47-AFAF-B0C8-6AFF4C5A1D9C}"/>
          </ac:graphicFrameMkLst>
        </pc:graphicFrameChg>
      </pc:sldChg>
      <pc:sldChg chg="addSp modSp new">
        <pc:chgData name="Pavithra Gunasekaran" userId="S::pv304053@dal.ca::47b1adbe-9efe-49b5-80fa-913c6bc25014" providerId="AD" clId="Web-{4AC67349-3DB4-45A5-8201-406DB987A5ED}" dt="2022-04-05T20:47:58.578" v="642"/>
        <pc:sldMkLst>
          <pc:docMk/>
          <pc:sldMk cId="1335166866" sldId="276"/>
        </pc:sldMkLst>
        <pc:spChg chg="mod">
          <ac:chgData name="Pavithra Gunasekaran" userId="S::pv304053@dal.ca::47b1adbe-9efe-49b5-80fa-913c6bc25014" providerId="AD" clId="Web-{4AC67349-3DB4-45A5-8201-406DB987A5ED}" dt="2022-04-05T20:44:55.716" v="370" actId="20577"/>
          <ac:spMkLst>
            <pc:docMk/>
            <pc:sldMk cId="1335166866" sldId="276"/>
            <ac:spMk id="2" creationId="{BABF5704-BA52-08AB-8DE9-412E7CFD0347}"/>
          </ac:spMkLst>
        </pc:spChg>
        <pc:graphicFrameChg chg="add mod modGraphic">
          <ac:chgData name="Pavithra Gunasekaran" userId="S::pv304053@dal.ca::47b1adbe-9efe-49b5-80fa-913c6bc25014" providerId="AD" clId="Web-{4AC67349-3DB4-45A5-8201-406DB987A5ED}" dt="2022-04-05T20:47:58.578" v="642"/>
          <ac:graphicFrameMkLst>
            <pc:docMk/>
            <pc:sldMk cId="1335166866" sldId="276"/>
            <ac:graphicFrameMk id="4" creationId="{26C34F57-D6F4-CD66-2087-9E30F068B797}"/>
          </ac:graphicFrameMkLst>
        </pc:graphicFrameChg>
      </pc:sldChg>
      <pc:sldChg chg="delSp modSp">
        <pc:chgData name="Pavithra Gunasekaran" userId="S::pv304053@dal.ca::47b1adbe-9efe-49b5-80fa-913c6bc25014" providerId="AD" clId="Web-{4AC67349-3DB4-45A5-8201-406DB987A5ED}" dt="2022-04-05T20:53:04.520" v="787" actId="20577"/>
        <pc:sldMkLst>
          <pc:docMk/>
          <pc:sldMk cId="1766094941" sldId="277"/>
        </pc:sldMkLst>
        <pc:spChg chg="mod">
          <ac:chgData name="Pavithra Gunasekaran" userId="S::pv304053@dal.ca::47b1adbe-9efe-49b5-80fa-913c6bc25014" providerId="AD" clId="Web-{4AC67349-3DB4-45A5-8201-406DB987A5ED}" dt="2022-04-05T20:53:04.520" v="787" actId="20577"/>
          <ac:spMkLst>
            <pc:docMk/>
            <pc:sldMk cId="1766094941" sldId="277"/>
            <ac:spMk id="2" creationId="{7BB56E4F-F1AF-19BC-5B03-BB463D937EC3}"/>
          </ac:spMkLst>
        </pc:spChg>
        <pc:spChg chg="del">
          <ac:chgData name="Pavithra Gunasekaran" userId="S::pv304053@dal.ca::47b1adbe-9efe-49b5-80fa-913c6bc25014" providerId="AD" clId="Web-{4AC67349-3DB4-45A5-8201-406DB987A5ED}" dt="2022-04-05T20:51:46.347" v="767"/>
          <ac:spMkLst>
            <pc:docMk/>
            <pc:sldMk cId="1766094941" sldId="277"/>
            <ac:spMk id="3" creationId="{76AB99C8-DCDA-6E5D-D399-1A03C34A4A34}"/>
          </ac:spMkLst>
        </pc:spChg>
        <pc:spChg chg="del">
          <ac:chgData name="Pavithra Gunasekaran" userId="S::pv304053@dal.ca::47b1adbe-9efe-49b5-80fa-913c6bc25014" providerId="AD" clId="Web-{4AC67349-3DB4-45A5-8201-406DB987A5ED}" dt="2022-04-05T20:51:10.065" v="764"/>
          <ac:spMkLst>
            <pc:docMk/>
            <pc:sldMk cId="1766094941" sldId="277"/>
            <ac:spMk id="4" creationId="{5EDC9E63-7325-4D32-4DBA-B9B27C536554}"/>
          </ac:spMkLst>
        </pc:spChg>
        <pc:graphicFrameChg chg="mod modGraphic">
          <ac:chgData name="Pavithra Gunasekaran" userId="S::pv304053@dal.ca::47b1adbe-9efe-49b5-80fa-913c6bc25014" providerId="AD" clId="Web-{4AC67349-3DB4-45A5-8201-406DB987A5ED}" dt="2022-04-05T20:51:16.659" v="765" actId="1076"/>
          <ac:graphicFrameMkLst>
            <pc:docMk/>
            <pc:sldMk cId="1766094941" sldId="277"/>
            <ac:graphicFrameMk id="8" creationId="{C0C50509-FF91-5BFF-50D7-27C5E281FBE1}"/>
          </ac:graphicFrameMkLst>
        </pc:graphicFrameChg>
      </pc:sldChg>
      <pc:sldChg chg="delSp modSp">
        <pc:chgData name="Pavithra Gunasekaran" userId="S::pv304053@dal.ca::47b1adbe-9efe-49b5-80fa-913c6bc25014" providerId="AD" clId="Web-{4AC67349-3DB4-45A5-8201-406DB987A5ED}" dt="2022-04-05T20:53:32.754" v="792" actId="20577"/>
        <pc:sldMkLst>
          <pc:docMk/>
          <pc:sldMk cId="1498480631" sldId="278"/>
        </pc:sldMkLst>
        <pc:spChg chg="mod">
          <ac:chgData name="Pavithra Gunasekaran" userId="S::pv304053@dal.ca::47b1adbe-9efe-49b5-80fa-913c6bc25014" providerId="AD" clId="Web-{4AC67349-3DB4-45A5-8201-406DB987A5ED}" dt="2022-04-05T20:53:32.754" v="792" actId="20577"/>
          <ac:spMkLst>
            <pc:docMk/>
            <pc:sldMk cId="1498480631" sldId="278"/>
            <ac:spMk id="2" creationId="{7BB56E4F-F1AF-19BC-5B03-BB463D937EC3}"/>
          </ac:spMkLst>
        </pc:spChg>
        <pc:spChg chg="del">
          <ac:chgData name="Pavithra Gunasekaran" userId="S::pv304053@dal.ca::47b1adbe-9efe-49b5-80fa-913c6bc25014" providerId="AD" clId="Web-{4AC67349-3DB4-45A5-8201-406DB987A5ED}" dt="2022-04-05T20:51:50.581" v="768"/>
          <ac:spMkLst>
            <pc:docMk/>
            <pc:sldMk cId="1498480631" sldId="278"/>
            <ac:spMk id="3" creationId="{76AB99C8-DCDA-6E5D-D399-1A03C34A4A34}"/>
          </ac:spMkLst>
        </pc:spChg>
      </pc:sldChg>
      <pc:sldChg chg="del">
        <pc:chgData name="Pavithra Gunasekaran" userId="S::pv304053@dal.ca::47b1adbe-9efe-49b5-80fa-913c6bc25014" providerId="AD" clId="Web-{4AC67349-3DB4-45A5-8201-406DB987A5ED}" dt="2022-04-05T20:50:42.658" v="761"/>
        <pc:sldMkLst>
          <pc:docMk/>
          <pc:sldMk cId="2458282520" sldId="279"/>
        </pc:sldMkLst>
      </pc:sldChg>
      <pc:sldChg chg="del">
        <pc:chgData name="Pavithra Gunasekaran" userId="S::pv304053@dal.ca::47b1adbe-9efe-49b5-80fa-913c6bc25014" providerId="AD" clId="Web-{4AC67349-3DB4-45A5-8201-406DB987A5ED}" dt="2022-04-05T20:50:50.643" v="762"/>
        <pc:sldMkLst>
          <pc:docMk/>
          <pc:sldMk cId="395480933" sldId="280"/>
        </pc:sldMkLst>
      </pc:sldChg>
    </pc:docChg>
  </pc:docChgLst>
  <pc:docChgLst>
    <pc:chgData name="Harsh Hariramani" userId="S::hr951414@dal.ca::f7fcc2d8-fd70-47ab-baca-aabf7643b475" providerId="AD" clId="Web-{21122D57-C721-42A1-818C-4D8148C58C89}"/>
    <pc:docChg chg="modSld">
      <pc:chgData name="Harsh Hariramani" userId="S::hr951414@dal.ca::f7fcc2d8-fd70-47ab-baca-aabf7643b475" providerId="AD" clId="Web-{21122D57-C721-42A1-818C-4D8148C58C89}" dt="2022-04-05T14:49:54.691" v="108" actId="20577"/>
      <pc:docMkLst>
        <pc:docMk/>
      </pc:docMkLst>
      <pc:sldChg chg="addSp modSp">
        <pc:chgData name="Harsh Hariramani" userId="S::hr951414@dal.ca::f7fcc2d8-fd70-47ab-baca-aabf7643b475" providerId="AD" clId="Web-{21122D57-C721-42A1-818C-4D8148C58C89}" dt="2022-04-05T14:49:54.691" v="108" actId="20577"/>
        <pc:sldMkLst>
          <pc:docMk/>
          <pc:sldMk cId="0" sldId="267"/>
        </pc:sldMkLst>
        <pc:spChg chg="add mod">
          <ac:chgData name="Harsh Hariramani" userId="S::hr951414@dal.ca::f7fcc2d8-fd70-47ab-baca-aabf7643b475" providerId="AD" clId="Web-{21122D57-C721-42A1-818C-4D8148C58C89}" dt="2022-04-05T14:49:27.300" v="92" actId="20577"/>
          <ac:spMkLst>
            <pc:docMk/>
            <pc:sldMk cId="0" sldId="267"/>
            <ac:spMk id="2" creationId="{B7FEDA35-EA5C-1453-8369-71F5DA741835}"/>
          </ac:spMkLst>
        </pc:spChg>
        <pc:spChg chg="mod">
          <ac:chgData name="Harsh Hariramani" userId="S::hr951414@dal.ca::f7fcc2d8-fd70-47ab-baca-aabf7643b475" providerId="AD" clId="Web-{21122D57-C721-42A1-818C-4D8148C58C89}" dt="2022-04-05T14:45:50.622" v="19" actId="20577"/>
          <ac:spMkLst>
            <pc:docMk/>
            <pc:sldMk cId="0" sldId="267"/>
            <ac:spMk id="265" creationId="{00000000-0000-0000-0000-000000000000}"/>
          </ac:spMkLst>
        </pc:spChg>
        <pc:spChg chg="mod">
          <ac:chgData name="Harsh Hariramani" userId="S::hr951414@dal.ca::f7fcc2d8-fd70-47ab-baca-aabf7643b475" providerId="AD" clId="Web-{21122D57-C721-42A1-818C-4D8148C58C89}" dt="2022-04-05T14:45:31.700" v="2" actId="20577"/>
          <ac:spMkLst>
            <pc:docMk/>
            <pc:sldMk cId="0" sldId="267"/>
            <ac:spMk id="267" creationId="{00000000-0000-0000-0000-000000000000}"/>
          </ac:spMkLst>
        </pc:spChg>
        <pc:spChg chg="mod">
          <ac:chgData name="Harsh Hariramani" userId="S::hr951414@dal.ca::f7fcc2d8-fd70-47ab-baca-aabf7643b475" providerId="AD" clId="Web-{21122D57-C721-42A1-818C-4D8148C58C89}" dt="2022-04-05T14:45:47.637" v="18" actId="20577"/>
          <ac:spMkLst>
            <pc:docMk/>
            <pc:sldMk cId="0" sldId="267"/>
            <ac:spMk id="271" creationId="{00000000-0000-0000-0000-000000000000}"/>
          </ac:spMkLst>
        </pc:spChg>
        <pc:spChg chg="mod">
          <ac:chgData name="Harsh Hariramani" userId="S::hr951414@dal.ca::f7fcc2d8-fd70-47ab-baca-aabf7643b475" providerId="AD" clId="Web-{21122D57-C721-42A1-818C-4D8148C58C89}" dt="2022-04-05T14:47:28.389" v="69" actId="20577"/>
          <ac:spMkLst>
            <pc:docMk/>
            <pc:sldMk cId="0" sldId="267"/>
            <ac:spMk id="277" creationId="{00000000-0000-0000-0000-000000000000}"/>
          </ac:spMkLst>
        </pc:spChg>
        <pc:spChg chg="mod">
          <ac:chgData name="Harsh Hariramani" userId="S::hr951414@dal.ca::f7fcc2d8-fd70-47ab-baca-aabf7643b475" providerId="AD" clId="Web-{21122D57-C721-42A1-818C-4D8148C58C89}" dt="2022-04-05T14:47:34.717" v="75" actId="20577"/>
          <ac:spMkLst>
            <pc:docMk/>
            <pc:sldMk cId="0" sldId="267"/>
            <ac:spMk id="279" creationId="{00000000-0000-0000-0000-000000000000}"/>
          </ac:spMkLst>
        </pc:spChg>
        <pc:spChg chg="mod">
          <ac:chgData name="Harsh Hariramani" userId="S::hr951414@dal.ca::f7fcc2d8-fd70-47ab-baca-aabf7643b475" providerId="AD" clId="Web-{21122D57-C721-42A1-818C-4D8148C58C89}" dt="2022-04-05T14:49:54.691" v="108" actId="20577"/>
          <ac:spMkLst>
            <pc:docMk/>
            <pc:sldMk cId="0" sldId="267"/>
            <ac:spMk id="283" creationId="{00000000-0000-0000-0000-000000000000}"/>
          </ac:spMkLst>
        </pc:spChg>
        <pc:spChg chg="mod">
          <ac:chgData name="Harsh Hariramani" userId="S::hr951414@dal.ca::f7fcc2d8-fd70-47ab-baca-aabf7643b475" providerId="AD" clId="Web-{21122D57-C721-42A1-818C-4D8148C58C89}" dt="2022-04-05T14:46:21.513" v="46" actId="20577"/>
          <ac:spMkLst>
            <pc:docMk/>
            <pc:sldMk cId="0" sldId="267"/>
            <ac:spMk id="285" creationId="{00000000-0000-0000-0000-000000000000}"/>
          </ac:spMkLst>
        </pc:spChg>
        <pc:spChg chg="mod">
          <ac:chgData name="Harsh Hariramani" userId="S::hr951414@dal.ca::f7fcc2d8-fd70-47ab-baca-aabf7643b475" providerId="AD" clId="Web-{21122D57-C721-42A1-818C-4D8148C58C89}" dt="2022-04-05T14:46:18.263" v="45" actId="20577"/>
          <ac:spMkLst>
            <pc:docMk/>
            <pc:sldMk cId="0" sldId="267"/>
            <ac:spMk id="2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3a18b3b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3a18b3b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79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3a18b3b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3a18b3b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3a18b3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3a18b3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256922"/>
            <a:ext cx="8222100" cy="756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Wise Shopping	</a:t>
            </a:r>
            <a:endParaRPr sz="48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54200" y="1456748"/>
            <a:ext cx="4117800" cy="6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CSCI 5308: Adv. Topics in Software Development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Group 8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</a:pPr>
            <a:r>
              <a:rPr lang="en" sz="1600"/>
              <a:t>Nilesh Gupta (B00876771)</a:t>
            </a:r>
            <a:endParaRPr lang="en-US" sz="1600"/>
          </a:p>
          <a:p>
            <a:pPr marL="0" indent="0">
              <a:lnSpc>
                <a:spcPct val="90000"/>
              </a:lnSpc>
              <a:spcBef>
                <a:spcPts val="1200"/>
              </a:spcBef>
            </a:pPr>
            <a:r>
              <a:rPr lang="en" sz="1600"/>
              <a:t>Adarsh Kannan Iyengar (B00900913)</a:t>
            </a:r>
            <a:endParaRPr lang="en-US" sz="1600"/>
          </a:p>
          <a:p>
            <a:pPr marL="0" indent="0">
              <a:lnSpc>
                <a:spcPct val="90000"/>
              </a:lnSpc>
              <a:spcBef>
                <a:spcPts val="1200"/>
              </a:spcBef>
            </a:pPr>
            <a:r>
              <a:rPr lang="en" sz="1600"/>
              <a:t>Harsh Hariramani (B00899363)</a:t>
            </a:r>
            <a:endParaRPr lang="en-US" sz="1600"/>
          </a:p>
          <a:p>
            <a:pPr marL="0" indent="0">
              <a:lnSpc>
                <a:spcPct val="90000"/>
              </a:lnSpc>
              <a:spcBef>
                <a:spcPts val="1200"/>
              </a:spcBef>
            </a:pPr>
            <a:r>
              <a:rPr lang="en" sz="1600"/>
              <a:t>Pavithra Gunasekaran (B00905274)</a:t>
            </a:r>
            <a:endParaRPr lang="en-US" sz="1600"/>
          </a:p>
          <a:p>
            <a:pPr marL="0" indent="0">
              <a:lnSpc>
                <a:spcPct val="90000"/>
              </a:lnSpc>
              <a:spcBef>
                <a:spcPts val="1200"/>
              </a:spcBef>
            </a:pPr>
            <a:r>
              <a:rPr lang="en" sz="1600"/>
              <a:t>Elizabeth James (B00867159)</a:t>
            </a:r>
            <a:endParaRPr sz="1600"/>
          </a:p>
          <a:p>
            <a:pPr marL="0" indent="0"/>
            <a:endParaRPr lang="e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281383" y="2130948"/>
            <a:ext cx="4614000" cy="188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Professor: Dr. Tushar Sharma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indent="0"/>
            <a:r>
              <a:rPr lang="en" sz="2000"/>
              <a:t>TA:  Harit Patwa</a:t>
            </a:r>
          </a:p>
          <a:p>
            <a:pPr marL="0" indent="0"/>
            <a:r>
              <a:rPr lang="en" sz="2000"/>
              <a:t>Client Team: Group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6E4F-F1AF-19BC-5B03-BB463D9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Merchant Goals</a:t>
            </a:r>
            <a:br>
              <a:rPr lang="en-US"/>
            </a:br>
            <a:r>
              <a:rPr lang="en-US" sz="1600"/>
              <a:t>(All client requirements were met)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D0339-7999-707D-8C10-55FD0142A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44140"/>
              </p:ext>
            </p:extLst>
          </p:nvPr>
        </p:nvGraphicFramePr>
        <p:xfrm>
          <a:off x="4925746" y="373379"/>
          <a:ext cx="3865363" cy="382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26">
                  <a:extLst>
                    <a:ext uri="{9D8B030D-6E8A-4147-A177-3AD203B41FA5}">
                      <a16:colId xmlns:a16="http://schemas.microsoft.com/office/drawing/2014/main" val="1972592275"/>
                    </a:ext>
                  </a:extLst>
                </a:gridCol>
                <a:gridCol w="1927582">
                  <a:extLst>
                    <a:ext uri="{9D8B030D-6E8A-4147-A177-3AD203B41FA5}">
                      <a16:colId xmlns:a16="http://schemas.microsoft.com/office/drawing/2014/main" val="1560536004"/>
                    </a:ext>
                  </a:extLst>
                </a:gridCol>
                <a:gridCol w="1288455">
                  <a:extLst>
                    <a:ext uri="{9D8B030D-6E8A-4147-A177-3AD203B41FA5}">
                      <a16:colId xmlns:a16="http://schemas.microsoft.com/office/drawing/2014/main" val="3513874995"/>
                    </a:ext>
                  </a:extLst>
                </a:gridCol>
              </a:tblGrid>
              <a:tr h="647184">
                <a:tc>
                  <a:txBody>
                    <a:bodyPr/>
                    <a:lstStyle/>
                    <a:p>
                      <a:r>
                        <a:rPr lang="en-US" err="1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71229"/>
                  </a:ext>
                </a:extLst>
              </a:tr>
              <a:tr h="898334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Authentication and Password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08628"/>
                  </a:ext>
                </a:extLst>
              </a:tr>
              <a:tr h="898334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Maintain Product Inventory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38880"/>
                  </a:ext>
                </a:extLst>
              </a:tr>
              <a:tr h="647184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Maintain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92709"/>
                  </a:ext>
                </a:extLst>
              </a:tr>
              <a:tr h="647184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trend (demand trend analytics)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9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8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6E4F-F1AF-19BC-5B03-BB463D9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Goals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D0339-7999-707D-8C10-55FD0142A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89954"/>
              </p:ext>
            </p:extLst>
          </p:nvPr>
        </p:nvGraphicFramePr>
        <p:xfrm>
          <a:off x="4800600" y="285750"/>
          <a:ext cx="3865363" cy="308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26">
                  <a:extLst>
                    <a:ext uri="{9D8B030D-6E8A-4147-A177-3AD203B41FA5}">
                      <a16:colId xmlns:a16="http://schemas.microsoft.com/office/drawing/2014/main" val="1972592275"/>
                    </a:ext>
                  </a:extLst>
                </a:gridCol>
                <a:gridCol w="1927582">
                  <a:extLst>
                    <a:ext uri="{9D8B030D-6E8A-4147-A177-3AD203B41FA5}">
                      <a16:colId xmlns:a16="http://schemas.microsoft.com/office/drawing/2014/main" val="1560536004"/>
                    </a:ext>
                  </a:extLst>
                </a:gridCol>
                <a:gridCol w="1288455">
                  <a:extLst>
                    <a:ext uri="{9D8B030D-6E8A-4147-A177-3AD203B41FA5}">
                      <a16:colId xmlns:a16="http://schemas.microsoft.com/office/drawing/2014/main" val="3513874995"/>
                    </a:ext>
                  </a:extLst>
                </a:gridCol>
              </a:tblGrid>
              <a:tr h="647184">
                <a:tc>
                  <a:txBody>
                    <a:bodyPr/>
                    <a:lstStyle/>
                    <a:p>
                      <a:r>
                        <a:rPr lang="en-US" err="1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71229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Ease of navigation between menus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08628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 of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38880"/>
                  </a:ext>
                </a:extLst>
              </a:tr>
              <a:tr h="647184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Accepts case insensitive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92709"/>
                  </a:ext>
                </a:extLst>
              </a:tr>
              <a:tr h="647184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demand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9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1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3FD4-863D-DB79-C19E-52E26450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given a second chance...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1B82-C5B1-84A5-D3D6-93FC6BAC1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Currently, console based – move to UI</a:t>
            </a:r>
          </a:p>
          <a:p>
            <a:pPr>
              <a:lnSpc>
                <a:spcPct val="114999"/>
              </a:lnSpc>
            </a:pPr>
            <a:r>
              <a:rPr lang="en-US"/>
              <a:t>Further increase efficiency of analytical algorithms</a:t>
            </a:r>
          </a:p>
          <a:p>
            <a:pPr>
              <a:lnSpc>
                <a:spcPct val="114999"/>
              </a:lnSpc>
            </a:pPr>
            <a:r>
              <a:rPr lang="en-US"/>
              <a:t>Scope for more analytics</a:t>
            </a:r>
          </a:p>
          <a:p>
            <a:pPr>
              <a:lnSpc>
                <a:spcPct val="114999"/>
              </a:lnSpc>
            </a:pPr>
            <a:r>
              <a:rPr lang="en-US"/>
              <a:t>Scope for recommendation system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3FD4-863D-DB79-C19E-52E26450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 and 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1B82-C5B1-84A5-D3D6-93FC6BAC1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Learnt SpringBoot and JPA</a:t>
            </a:r>
          </a:p>
          <a:p>
            <a:pPr>
              <a:lnSpc>
                <a:spcPct val="114999"/>
              </a:lnSpc>
            </a:pPr>
            <a:r>
              <a:rPr lang="en-US"/>
              <a:t>Tried UI – Had to give up</a:t>
            </a:r>
          </a:p>
          <a:p>
            <a:pPr>
              <a:lnSpc>
                <a:spcPct val="114999"/>
              </a:lnSpc>
            </a:pPr>
            <a:r>
              <a:rPr lang="en-US"/>
              <a:t>Looked up ways to enhance UX in console application</a:t>
            </a:r>
          </a:p>
          <a:p>
            <a:pPr>
              <a:lnSpc>
                <a:spcPct val="114999"/>
              </a:lnSpc>
            </a:pPr>
            <a:r>
              <a:rPr lang="en-US"/>
              <a:t>Implemented factory design pattern for implementing the different screens shown to the user</a:t>
            </a:r>
          </a:p>
        </p:txBody>
      </p:sp>
    </p:spTree>
    <p:extLst>
      <p:ext uri="{BB962C8B-B14F-4D97-AF65-F5344CB8AC3E}">
        <p14:creationId xmlns:p14="http://schemas.microsoft.com/office/powerpoint/2010/main" val="190534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F25B0A-789B-4FD6-9925-7F4B0C3C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650" y="1299501"/>
            <a:ext cx="5618700" cy="4090800"/>
          </a:xfrm>
        </p:spPr>
        <p:txBody>
          <a:bodyPr/>
          <a:lstStyle/>
          <a:p>
            <a:pPr algn="ctr"/>
            <a:r>
              <a:rPr lang="en-US" sz="6600"/>
              <a:t>Thank You.</a:t>
            </a:r>
            <a:br>
              <a:rPr lang="en-US"/>
            </a:br>
            <a:br>
              <a:rPr lang="en-US"/>
            </a:b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38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8A4F-BAA5-4CC8-9FA3-046750B5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845" y="526350"/>
            <a:ext cx="5618700" cy="4090800"/>
          </a:xfrm>
        </p:spPr>
        <p:txBody>
          <a:bodyPr/>
          <a:lstStyle/>
          <a:p>
            <a:pPr algn="ctr"/>
            <a:r>
              <a:rPr lang="en-US" sz="5400"/>
              <a:t>Any Questions?</a:t>
            </a:r>
            <a:endParaRPr lang="en-CA" sz="5400"/>
          </a:p>
        </p:txBody>
      </p:sp>
    </p:spTree>
    <p:extLst>
      <p:ext uri="{BB962C8B-B14F-4D97-AF65-F5344CB8AC3E}">
        <p14:creationId xmlns:p14="http://schemas.microsoft.com/office/powerpoint/2010/main" val="224333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223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961100" y="55125"/>
            <a:ext cx="3837000" cy="4912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Overview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>
              <a:lnSpc>
                <a:spcPct val="150000"/>
              </a:lnSpc>
              <a:buSzPts val="22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</a:rPr>
              <a:t>Task Distribution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Tech stack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Timeline</a:t>
            </a:r>
            <a:endParaRPr lang="en" sz="2000">
              <a:latin typeface="Arial"/>
              <a:ea typeface="Arial"/>
              <a:cs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Challenges</a:t>
            </a:r>
            <a:endParaRPr lang="en" sz="2000">
              <a:latin typeface="Arial"/>
              <a:ea typeface="Arial"/>
              <a:cs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</a:rPr>
              <a:t>Goals</a:t>
            </a:r>
          </a:p>
          <a:p>
            <a:pPr indent="-368300">
              <a:lnSpc>
                <a:spcPct val="150000"/>
              </a:lnSpc>
              <a:buSzPts val="2200"/>
              <a:buFont typeface="Arial"/>
              <a:buChar char="●"/>
            </a:pPr>
            <a:r>
              <a:rPr lang="en-US" sz="2000">
                <a:latin typeface="Arial"/>
                <a:cs typeface="Arial"/>
              </a:rPr>
              <a:t>Second chance</a:t>
            </a:r>
            <a:endParaRPr lang="en-US">
              <a:cs typeface="Arial"/>
            </a:endParaRPr>
          </a:p>
          <a:p>
            <a:pPr indent="-368300">
              <a:lnSpc>
                <a:spcPct val="150000"/>
              </a:lnSpc>
              <a:buSzPts val="2200"/>
              <a:buFont typeface="Arial"/>
              <a:buChar char="●"/>
            </a:pPr>
            <a:r>
              <a:rPr lang="en-US" sz="2000">
                <a:latin typeface="Arial"/>
                <a:cs typeface="Arial"/>
              </a:rPr>
              <a:t>Learnings</a:t>
            </a:r>
            <a:endParaRPr lang="en-US"/>
          </a:p>
          <a:p>
            <a:pPr marL="0" indent="0">
              <a:spcAft>
                <a:spcPts val="16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4915" y="1283782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662650" y="329700"/>
            <a:ext cx="4280700" cy="4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Wise Shopping Application will allow user to search the best products at affordable prices from multiple stores.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Insights on the best purchase time for the range of products.</a:t>
            </a:r>
            <a:endParaRPr sz="1400"/>
          </a:p>
          <a:p>
            <a:pPr indent="-317500">
              <a:lnSpc>
                <a:spcPct val="150000"/>
              </a:lnSpc>
              <a:buSzPts val="1400"/>
            </a:pPr>
            <a:r>
              <a:rPr lang="en" sz="1400"/>
              <a:t>Demand trend of a product.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Sharing the shopping carts with other users.</a:t>
            </a:r>
            <a:endParaRPr sz="1400"/>
          </a:p>
          <a:p>
            <a:pPr indent="-317500">
              <a:lnSpc>
                <a:spcPct val="150000"/>
              </a:lnSpc>
              <a:buSzPts val="1400"/>
            </a:pPr>
            <a:r>
              <a:rPr lang="en" sz="1400"/>
              <a:t>Subscriptions for price drop</a:t>
            </a:r>
          </a:p>
          <a:p>
            <a:pPr indent="-317500">
              <a:lnSpc>
                <a:spcPct val="150000"/>
              </a:lnSpc>
              <a:buSzPts val="1400"/>
            </a:pPr>
            <a:r>
              <a:rPr lang="en" sz="1400">
                <a:cs typeface="Arial"/>
              </a:rPr>
              <a:t>Price comparison</a:t>
            </a:r>
          </a:p>
          <a:p>
            <a:pPr indent="-317500">
              <a:lnSpc>
                <a:spcPct val="150000"/>
              </a:lnSpc>
              <a:buSzPts val="1400"/>
            </a:pPr>
            <a:r>
              <a:rPr lang="en" sz="1400">
                <a:cs typeface="Arial"/>
              </a:rPr>
              <a:t>Buy in-cart products from the cheapest selling store</a:t>
            </a:r>
          </a:p>
          <a:p>
            <a:pPr marL="139700" indent="0">
              <a:lnSpc>
                <a:spcPct val="150000"/>
              </a:lnSpc>
              <a:buSzPts val="1400"/>
              <a:buNone/>
            </a:pPr>
            <a:endParaRPr lang="en" sz="1400">
              <a:cs typeface="Arial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9A82-11EE-4CD8-A769-ADF54019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10"/>
            <a:ext cx="8520600" cy="607800"/>
          </a:xfrm>
        </p:spPr>
        <p:txBody>
          <a:bodyPr/>
          <a:lstStyle/>
          <a:p>
            <a:r>
              <a:rPr lang="en-US" sz="2800"/>
              <a:t>Task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1981D-E2A1-433A-9455-F8CAE7E7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271"/>
            <a:ext cx="9144000" cy="41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8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41611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2923300" y="1069888"/>
            <a:ext cx="2628925" cy="3416400"/>
            <a:chOff x="431925" y="1304875"/>
            <a:chExt cx="2628925" cy="3416400"/>
          </a:xfrm>
        </p:grpSpPr>
        <p:sp>
          <p:nvSpPr>
            <p:cNvPr id="133" name="Google Shape;133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8"/>
          <p:cNvSpPr txBox="1">
            <a:spLocks noGrp="1"/>
          </p:cNvSpPr>
          <p:nvPr>
            <p:ph type="body" idx="4294967295"/>
          </p:nvPr>
        </p:nvSpPr>
        <p:spPr>
          <a:xfrm>
            <a:off x="2877250" y="1069888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 used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4294967295"/>
          </p:nvPr>
        </p:nvSpPr>
        <p:spPr>
          <a:xfrm>
            <a:off x="3073625" y="1691488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Java 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MySQL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SpringBoot Framework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944984-17B7-422A-B78C-F56676E18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Project Timeline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38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01 February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62" name="Google Shape;262;p2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63" name="Google Shape;263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4" name="Google Shape;264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4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Project proposal </a:t>
            </a:r>
            <a:endParaRPr sz="1600"/>
          </a:p>
        </p:txBody>
      </p:sp>
      <p:sp>
        <p:nvSpPr>
          <p:cNvPr id="266" name="Google Shape;266;p24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lt1"/>
                </a:solidFill>
              </a:rPr>
              <a:t>16 Feb</a:t>
            </a:r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68" name="Google Shape;268;p2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69" name="Google Shape;269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0" name="Google Shape;270;p24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sz="1600"/>
              <a:t>Task distribution among team members</a:t>
            </a:r>
            <a:endParaRPr lang="en-US"/>
          </a:p>
        </p:txBody>
      </p:sp>
      <p:sp>
        <p:nvSpPr>
          <p:cNvPr id="272" name="Google Shape;272;p24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02 March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74" name="Google Shape;274;p2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75" name="Google Shape;275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24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600"/>
              <a:t>Mid-term: Completed the essential features</a:t>
            </a:r>
            <a:endParaRPr sz="1600"/>
          </a:p>
        </p:txBody>
      </p:sp>
      <p:sp>
        <p:nvSpPr>
          <p:cNvPr id="278" name="Google Shape;278;p24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lt1"/>
                </a:solidFill>
              </a:rPr>
              <a:t>16 March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80" name="Google Shape;280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81" name="Google Shape;281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24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24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sz="1600"/>
              <a:t>Started refactoring simultaneously</a:t>
            </a:r>
          </a:p>
        </p:txBody>
      </p:sp>
      <p:sp>
        <p:nvSpPr>
          <p:cNvPr id="284" name="Google Shape;284;p24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04 April</a:t>
            </a:r>
            <a:endParaRPr lang="en-US" sz="1600">
              <a:solidFill>
                <a:schemeClr val="lt1"/>
              </a:solidFill>
            </a:endParaRPr>
          </a:p>
        </p:txBody>
      </p:sp>
      <p:grpSp>
        <p:nvGrpSpPr>
          <p:cNvPr id="286" name="Google Shape;286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87" name="Google Shape;287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8" name="Google Shape;288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4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600"/>
              <a:t>End-term: Testing and deployment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EDA35-EA5C-1453-8369-71F5DA741835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" sz="1600" b="1"/>
              <a:t>Need for a UI</a:t>
            </a:r>
          </a:p>
          <a:p>
            <a:pPr marL="0" indent="0">
              <a:lnSpc>
                <a:spcPct val="114999"/>
              </a:lnSpc>
              <a:spcAft>
                <a:spcPts val="800"/>
              </a:spcAft>
              <a:buNone/>
            </a:pPr>
            <a:endParaRPr lang="en" sz="1600" b="1"/>
          </a:p>
          <a:p>
            <a:pPr marL="0" indent="0">
              <a:lnSpc>
                <a:spcPct val="114999"/>
              </a:lnSpc>
              <a:spcAft>
                <a:spcPts val="800"/>
              </a:spcAft>
              <a:buNone/>
            </a:pPr>
            <a:r>
              <a:rPr lang="en" sz="1600" b="1"/>
              <a:t>Solution</a:t>
            </a:r>
          </a:p>
          <a:p>
            <a:pPr marL="0" indent="0">
              <a:lnSpc>
                <a:spcPct val="114999"/>
              </a:lnSpc>
              <a:spcAft>
                <a:spcPts val="800"/>
              </a:spcAft>
              <a:buNone/>
            </a:pPr>
            <a:r>
              <a:rPr lang="en" sz="1600" b="1"/>
              <a:t>- POC</a:t>
            </a:r>
            <a:endParaRPr lang="en"/>
          </a:p>
          <a:p>
            <a:pPr marL="0" indent="0">
              <a:lnSpc>
                <a:spcPct val="114999"/>
              </a:lnSpc>
              <a:spcAft>
                <a:spcPts val="800"/>
              </a:spcAft>
              <a:buNone/>
            </a:pPr>
            <a:r>
              <a:rPr lang="en" sz="1600" b="1"/>
              <a:t>- not feasible</a:t>
            </a:r>
          </a:p>
        </p:txBody>
      </p:sp>
      <p:sp>
        <p:nvSpPr>
          <p:cNvPr id="145" name="Google Shape;145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4294967295"/>
          </p:nvPr>
        </p:nvSpPr>
        <p:spPr>
          <a:xfrm>
            <a:off x="3298046" y="20324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" sz="1600" b="1"/>
              <a:t>How can we enhance UX in console application</a:t>
            </a:r>
          </a:p>
          <a:p>
            <a:pPr marL="0" indent="0">
              <a:lnSpc>
                <a:spcPct val="114999"/>
              </a:lnSpc>
              <a:spcAft>
                <a:spcPts val="800"/>
              </a:spcAft>
              <a:buNone/>
            </a:pPr>
            <a:r>
              <a:rPr lang="en" sz="1600" b="1"/>
              <a:t>Solution</a:t>
            </a:r>
          </a:p>
          <a:p>
            <a:pPr marL="0" indent="0">
              <a:lnSpc>
                <a:spcPct val="114999"/>
              </a:lnSpc>
              <a:spcAft>
                <a:spcPts val="800"/>
              </a:spcAft>
              <a:buNone/>
            </a:pPr>
            <a:r>
              <a:rPr lang="en" sz="1600" b="1"/>
              <a:t>- Additional navigation</a:t>
            </a:r>
          </a:p>
          <a:p>
            <a:pPr marL="0" indent="0">
              <a:lnSpc>
                <a:spcPct val="114999"/>
              </a:lnSpc>
              <a:spcAft>
                <a:spcPts val="800"/>
              </a:spcAft>
              <a:buNone/>
            </a:pPr>
            <a:r>
              <a:rPr lang="en" sz="1600" b="1"/>
              <a:t>- Improved freedom of control</a:t>
            </a:r>
          </a:p>
        </p:txBody>
      </p:sp>
      <p:sp>
        <p:nvSpPr>
          <p:cNvPr id="148" name="Google Shape;148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Data for analytics</a:t>
            </a:r>
          </a:p>
          <a:p>
            <a:pPr marL="0" indent="0">
              <a:lnSpc>
                <a:spcPct val="114999"/>
              </a:lnSpc>
              <a:buNone/>
            </a:pPr>
            <a:endParaRPr lang="en" sz="1600" b="1"/>
          </a:p>
          <a:p>
            <a:pPr marL="0" indent="0">
              <a:lnSpc>
                <a:spcPct val="114999"/>
              </a:lnSpc>
              <a:buNone/>
            </a:pPr>
            <a:r>
              <a:rPr lang="en" sz="1600" b="1"/>
              <a:t>Solution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sz="1600" b="1"/>
              <a:t>- Search for data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sz="1600" b="1"/>
              <a:t>- Clean and pre-process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6E4F-F1AF-19BC-5B03-BB463D9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Goals</a:t>
            </a:r>
            <a:br>
              <a:rPr lang="en-US"/>
            </a:br>
            <a:r>
              <a:rPr lang="en-US" sz="1600"/>
              <a:t>(All client requirements were met)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0C50509-FF91-5BFF-50D7-27C5E281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13299"/>
              </p:ext>
            </p:extLst>
          </p:nvPr>
        </p:nvGraphicFramePr>
        <p:xfrm>
          <a:off x="4913983" y="112467"/>
          <a:ext cx="3982684" cy="4989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33">
                  <a:extLst>
                    <a:ext uri="{9D8B030D-6E8A-4147-A177-3AD203B41FA5}">
                      <a16:colId xmlns:a16="http://schemas.microsoft.com/office/drawing/2014/main" val="1972592275"/>
                    </a:ext>
                  </a:extLst>
                </a:gridCol>
                <a:gridCol w="2018755">
                  <a:extLst>
                    <a:ext uri="{9D8B030D-6E8A-4147-A177-3AD203B41FA5}">
                      <a16:colId xmlns:a16="http://schemas.microsoft.com/office/drawing/2014/main" val="1560536004"/>
                    </a:ext>
                  </a:extLst>
                </a:gridCol>
                <a:gridCol w="1294896">
                  <a:extLst>
                    <a:ext uri="{9D8B030D-6E8A-4147-A177-3AD203B41FA5}">
                      <a16:colId xmlns:a16="http://schemas.microsoft.com/office/drawing/2014/main" val="3513874995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r>
                        <a:rPr lang="en-US" sz="1200"/>
                        <a:t>S.No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71229"/>
                  </a:ext>
                </a:extLst>
              </a:tr>
              <a:tr h="576691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Authentication &amp; </a:t>
                      </a:r>
                      <a:r>
                        <a:rPr lang="en-US" sz="1200" b="0" i="0" u="none" strike="noStrike" noProof="0">
                          <a:latin typeface="Arial"/>
                        </a:rPr>
                        <a:t>Password Recovery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08628"/>
                  </a:ext>
                </a:extLst>
              </a:tr>
              <a:tr h="414035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View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38880"/>
                  </a:ext>
                </a:extLst>
              </a:tr>
              <a:tr h="414035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 products to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92709"/>
                  </a:ext>
                </a:extLst>
              </a:tr>
              <a:tr h="4140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Filter products by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8388"/>
                  </a:ext>
                </a:extLst>
              </a:tr>
              <a:tr h="4140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Search products by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93989"/>
                  </a:ext>
                </a:extLst>
              </a:tr>
              <a:tr h="414035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Get the cheapest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96907"/>
                  </a:ext>
                </a:extLst>
              </a:tr>
              <a:tr h="473182"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Share cart with other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49884"/>
                  </a:ext>
                </a:extLst>
              </a:tr>
              <a:tr h="414035"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Subscription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56389"/>
                  </a:ext>
                </a:extLst>
              </a:tr>
              <a:tr h="576691"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Price comparison of the products between 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43279"/>
                  </a:ext>
                </a:extLst>
              </a:tr>
              <a:tr h="5766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Best time to buy a product (Price trend analytics)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highlight>
                            <a:srgbClr val="00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09494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DF7EF0BA6734489C086D74C1EFA1AF" ma:contentTypeVersion="9" ma:contentTypeDescription="Create a new document." ma:contentTypeScope="" ma:versionID="8af78ccc4e9c0f9f3aff099e2d8cee00">
  <xsd:schema xmlns:xsd="http://www.w3.org/2001/XMLSchema" xmlns:xs="http://www.w3.org/2001/XMLSchema" xmlns:p="http://schemas.microsoft.com/office/2006/metadata/properties" xmlns:ns2="6dffff2b-729b-4169-9403-5034efa98c72" targetNamespace="http://schemas.microsoft.com/office/2006/metadata/properties" ma:root="true" ma:fieldsID="0962663ed20d957aac331c847e786f7e" ns2:_="">
    <xsd:import namespace="6dffff2b-729b-4169-9403-5034efa98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fff2b-729b-4169-9403-5034efa98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A2235B-7298-4987-80E7-39D712C7E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E93F6-D38D-4E75-BECD-B5E9726E794B}">
  <ds:schemaRefs>
    <ds:schemaRef ds:uri="6dffff2b-729b-4169-9403-5034efa98c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7AE394-B554-44BB-B277-1286FAC08E20}">
  <ds:schemaRefs>
    <ds:schemaRef ds:uri="6dffff2b-729b-4169-9403-5034efa98c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Geometric</vt:lpstr>
      <vt:lpstr>Wise Shopping </vt:lpstr>
      <vt:lpstr>Table of Contents</vt:lpstr>
      <vt:lpstr>Overview</vt:lpstr>
      <vt:lpstr>Task Distribution</vt:lpstr>
      <vt:lpstr>Tech Stack</vt:lpstr>
      <vt:lpstr>Project Timeline</vt:lpstr>
      <vt:lpstr>PowerPoint Presentation</vt:lpstr>
      <vt:lpstr>Challenges Faced</vt:lpstr>
      <vt:lpstr>User Goals (All client requirements were met)</vt:lpstr>
      <vt:lpstr>Merchant Goals (All client requirements were met)</vt:lpstr>
      <vt:lpstr>UX Goals</vt:lpstr>
      <vt:lpstr>If given a second chance...</vt:lpstr>
      <vt:lpstr>Learnings and Experiences</vt:lpstr>
      <vt:lpstr>Thank You. 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 Shopping </dc:title>
  <cp:revision>1</cp:revision>
  <dcterms:modified xsi:type="dcterms:W3CDTF">2022-04-05T22:05:56Z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0x01010001DF7EF0BA6734489C086D74C1EFA1AF</vt:lpwstr>
  </property>
</Properties>
</file>