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7" r:id="rId3"/>
    <p:sldId id="263" r:id="rId4"/>
    <p:sldId id="274" r:id="rId5"/>
    <p:sldId id="265" r:id="rId6"/>
    <p:sldId id="267" r:id="rId7"/>
    <p:sldId id="276" r:id="rId8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95"/>
    <p:restoredTop sz="95013"/>
  </p:normalViewPr>
  <p:slideViewPr>
    <p:cSldViewPr>
      <p:cViewPr varScale="1">
        <p:scale>
          <a:sx n="100" d="100"/>
          <a:sy n="100" d="100"/>
        </p:scale>
        <p:origin x="926" y="82"/>
      </p:cViewPr>
      <p:guideLst>
        <p:guide orient="horz" pos="1617"/>
        <p:guide orient="horz" pos="3453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21083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심지현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화면구현 </a:t>
            </a:r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0" y="4290650"/>
            <a:ext cx="35428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제출일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: 2024 /</a:t>
            </a: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12</a:t>
            </a: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/</a:t>
            </a: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10</a:t>
            </a: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(1</a:t>
            </a: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차 수정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)</a:t>
            </a:r>
            <a:endParaRPr lang="en-US" altLang="ko-KR">
              <a:solidFill>
                <a:schemeClr val="accent6">
                  <a:lumMod val="40000"/>
                  <a:lumOff val="6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7632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경상남도 양산도서관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9542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경상남도 양산도서관의 홈페이지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44774"/>
            <a:ext cx="8208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경상남도 양산 도서관의 홈페이지 일부를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과 </a:t>
            </a:r>
            <a:r>
              <a:rPr lang="en-US" altLang="ko-KR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css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로 최대한 유사하게 만들어봤습니다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572986"/>
            <a:ext cx="820891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552841"/>
            <a:ext cx="421782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https://github.com/void-alive/htmlCssPortfolio-main.git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D42440-A73A-89AA-6F93-B3B3042D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2" y="1291048"/>
            <a:ext cx="8208912" cy="31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8784976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12CBEE-CA0F-4501-0AF7-5F9E8E010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3518"/>
            <a:ext cx="78488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01580" y="336383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0364" y="3373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2435" y="33737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회원가입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C47B0-D7A7-AF73-FCA9-E96F469F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91630"/>
            <a:ext cx="2987824" cy="1680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D24006-5498-59C5-F78E-D3CE3EEC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3" y="1491630"/>
            <a:ext cx="2712374" cy="1680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03E62-C41A-A459-7115-286463AE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051" y="1491630"/>
            <a:ext cx="2712374" cy="16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675182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3274" y="908641"/>
            <a:ext cx="21755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메인 페이지의 이미지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6856" y="1301738"/>
            <a:ext cx="4889480" cy="4810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로고 이미지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1)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양산 도서관의 이미지 일부와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font awesome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가져온 아이콘 폰트를 사용하였습니다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1675182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3274" y="2824645"/>
            <a:ext cx="1972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A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태그로 링크 구현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6856" y="3217742"/>
            <a:ext cx="4248279" cy="4810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각 메뉴에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태그를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달아놓아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해당 사이트로 이동할 수 있게끔 하였습니다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 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또한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아직 구현이 되지 않은 메뉴에는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알람창을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뜨게끔 만들었습니다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675182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3274" y="908641"/>
            <a:ext cx="10838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CSS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파일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6856" y="1301738"/>
            <a:ext cx="4756934" cy="2965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기존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CSS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파일을 조금 더 세분화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(header, nav, footer 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등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하여 수정을 조금 더 쉽게 했습니다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75182" y="1834491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3274" y="1971582"/>
            <a:ext cx="23030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네비게이션 바 드롭다운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6856" y="2364679"/>
            <a:ext cx="5433209" cy="495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>
              <a:lnSpc>
                <a:spcPct val="150000"/>
              </a:lnSpc>
              <a:buFont typeface="+mj-lt"/>
              <a:buNone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네비게이션 바에 드롭다운 메뉴를 넣었습니다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0" lvl="0" indent="0">
              <a:lnSpc>
                <a:spcPct val="150000"/>
              </a:lnSpc>
              <a:buFont typeface="+mj-lt"/>
              <a:buNone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원래 페이지에는 가로로 긴 드롭다운이 나오는데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아직 방법을 잘 모르겠어서 일단 세로로 구현해봤습니다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1835696" y="123478"/>
            <a:ext cx="4248472" cy="36039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수정사항</a:t>
            </a:r>
            <a:r>
              <a:rPr lang="en-US" altLang="ko-KR"/>
              <a:t>(12.10</a:t>
            </a:r>
            <a:r>
              <a:rPr lang="ko-KR" altLang="en-US"/>
              <a:t> 기준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9" name="타원 18"/>
          <p:cNvSpPr/>
          <p:nvPr/>
        </p:nvSpPr>
        <p:spPr>
          <a:xfrm>
            <a:off x="1691680" y="3003798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3</a:t>
            </a:r>
            <a:endParaRPr lang="en-US" altLang="ko-KR">
              <a:latin typeface="G마켓 산스 Bold"/>
              <a:ea typeface="G마켓 산스 Bold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2519772" y="3140889"/>
            <a:ext cx="20251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px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값 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%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값으로 수정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2723354" y="3533986"/>
            <a:ext cx="3383694" cy="4931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>
              <a:lnSpc>
                <a:spcPct val="150000"/>
              </a:lnSpc>
              <a:buFont typeface="+mj-lt"/>
              <a:buNone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반응형 웹을 구현해보고 싶어서 일부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px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값을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%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수정했습니다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0" lvl="0" indent="0">
              <a:lnSpc>
                <a:spcPct val="150000"/>
              </a:lnSpc>
              <a:buFont typeface="+mj-lt"/>
              <a:buNone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그래도 미디어쿼리 안넣으니까 이상하게 나오긴 합니다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94576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145</ep:Words>
  <ep:PresentationFormat>화면 슬라이드 쇼(16:9)</ep:PresentationFormat>
  <ep:Paragraphs>35</ep:Paragraphs>
  <ep:Slides>6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2020-12-15T02:11:01.000</dcterms:created>
  <dc:creator>User</dc:creator>
  <cp:lastModifiedBy>admin</cp:lastModifiedBy>
  <dcterms:modified xsi:type="dcterms:W3CDTF">2024-12-09T23:50:20.678</dcterms:modified>
  <cp:revision>63</cp:revision>
  <dc:title>PowerPoint 프레젠테이션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