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331" r:id="rId2"/>
    <p:sldId id="259" r:id="rId3"/>
    <p:sldId id="408" r:id="rId4"/>
    <p:sldId id="40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407" r:id="rId14"/>
    <p:sldId id="406" r:id="rId15"/>
    <p:sldId id="404" r:id="rId1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83" d="100"/>
          <a:sy n="83" d="100"/>
        </p:scale>
        <p:origin x="571" y="62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16.04.6 LTS Desktop i386 (Xenial Xerus)</a:t>
            </a:r>
            <a:r>
              <a:rPr lang="zh-CN" altLang="en-US"/>
              <a:t>在</a:t>
            </a:r>
            <a:r>
              <a:rPr lang="en-US" altLang="zh-CN"/>
              <a:t>VMware</a:t>
            </a:r>
            <a:r>
              <a:rPr lang="zh-CN" altLang="en-US"/>
              <a:t>中安装后，实测与</a:t>
            </a:r>
            <a:r>
              <a:rPr lang="en-US" altLang="zh-CN"/>
              <a:t>Win10</a:t>
            </a:r>
            <a:r>
              <a:rPr lang="zh-CN" altLang="en-US"/>
              <a:t>之间的复制粘贴及文件拖放不稳定或不可用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16.04.6 LTS Desktop i386 (Xenial Xerus)</a:t>
            </a:r>
            <a:r>
              <a:rPr lang="zh-CN" altLang="en-US"/>
              <a:t>在</a:t>
            </a:r>
            <a:r>
              <a:rPr lang="en-US" altLang="zh-CN"/>
              <a:t>VMware</a:t>
            </a:r>
            <a:r>
              <a:rPr lang="zh-CN" altLang="en-US"/>
              <a:t>中安装后，实测与</a:t>
            </a:r>
            <a:r>
              <a:rPr lang="en-US" altLang="zh-CN"/>
              <a:t>Win10</a:t>
            </a:r>
            <a:r>
              <a:rPr lang="zh-CN" altLang="en-US"/>
              <a:t>之间的复制粘贴及文件拖放不稳定或不可用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54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8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152" y="6550228"/>
            <a:ext cx="1534385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Ubuntu32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/15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16:38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en-US"/>
              <a:t>Ubuntu</a:t>
            </a:r>
            <a:r>
              <a:rPr lang="zh-CN" altLang="en-US"/>
              <a:t>安装</a:t>
            </a:r>
            <a:r>
              <a:rPr lang="en-US" altLang="en-US"/>
              <a:t>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Nachos for User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../userprog</a:t>
            </a:r>
          </a:p>
          <a:p>
            <a:endParaRPr lang="en-US" altLang="zh-CN" sz="2800"/>
          </a:p>
          <a:p>
            <a:r>
              <a:rPr lang="en-US" altLang="zh-CN" sz="2800"/>
              <a:t>make clean</a:t>
            </a:r>
          </a:p>
          <a:p>
            <a:endParaRPr lang="en-US" altLang="zh-CN" sz="2800"/>
          </a:p>
          <a:p>
            <a:r>
              <a:rPr lang="en-US" altLang="zh-CN" sz="2800"/>
              <a:t>make</a:t>
            </a:r>
          </a:p>
          <a:p>
            <a:endParaRPr lang="en-US" altLang="zh-CN" sz="2800"/>
          </a:p>
          <a:p>
            <a:r>
              <a:rPr lang="zh-CN" altLang="en-US" sz="2800"/>
              <a:t>在</a:t>
            </a:r>
            <a:r>
              <a:rPr lang="en-US" altLang="zh-CN" sz="2800"/>
              <a:t>code/userprog</a:t>
            </a:r>
            <a:r>
              <a:rPr lang="zh-CN" altLang="en-US" sz="2800"/>
              <a:t>下生成了能加载用户进程的</a:t>
            </a:r>
            <a:r>
              <a:rPr lang="en-US" altLang="zh-CN" sz="2800"/>
              <a:t>nachos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543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User(MIPS) Test Programs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cd ../test</a:t>
            </a:r>
          </a:p>
          <a:p>
            <a:r>
              <a:rPr lang="en-US" altLang="zh-CN" sz="2400"/>
              <a:t>make clean</a:t>
            </a:r>
          </a:p>
          <a:p>
            <a:r>
              <a:rPr lang="en-US" altLang="zh-CN" sz="2400"/>
              <a:t>make</a:t>
            </a:r>
          </a:p>
          <a:p>
            <a:r>
              <a:rPr lang="zh-CN" altLang="en-US" sz="2400"/>
              <a:t>生成了用户</a:t>
            </a:r>
            <a:r>
              <a:rPr lang="en-US" altLang="zh-CN" sz="2400"/>
              <a:t>MIPS</a:t>
            </a:r>
            <a:r>
              <a:rPr lang="zh-CN" altLang="en-US" sz="2400"/>
              <a:t>程序</a:t>
            </a:r>
            <a:r>
              <a:rPr lang="en-US" altLang="zh-CN" sz="2400"/>
              <a:t>halt</a:t>
            </a:r>
            <a:r>
              <a:rPr lang="zh-CN" altLang="en-US" sz="2400"/>
              <a:t>，</a:t>
            </a:r>
            <a:r>
              <a:rPr lang="en-US" altLang="zh-CN" sz="2400"/>
              <a:t>matmult</a:t>
            </a:r>
            <a:r>
              <a:rPr lang="zh-CN" altLang="en-US" sz="2400"/>
              <a:t>，</a:t>
            </a:r>
            <a:r>
              <a:rPr lang="en-US" altLang="zh-CN" sz="2400"/>
              <a:t>shell</a:t>
            </a:r>
            <a:r>
              <a:rPr lang="zh-CN" altLang="en-US" sz="2400"/>
              <a:t>。注意在进一步实现</a:t>
            </a:r>
            <a:r>
              <a:rPr lang="en-US" altLang="zh-CN" sz="2400"/>
              <a:t>Nachos</a:t>
            </a:r>
            <a:r>
              <a:rPr lang="zh-CN" altLang="en-US" sz="2400"/>
              <a:t>内核的相关功能</a:t>
            </a:r>
            <a:r>
              <a:rPr lang="en-US" altLang="zh-CN" sz="2400"/>
              <a:t>(</a:t>
            </a:r>
            <a:r>
              <a:rPr lang="zh-CN" altLang="en-US" sz="2400"/>
              <a:t>比如虚拟内存</a:t>
            </a:r>
            <a:r>
              <a:rPr lang="en-US" altLang="zh-CN" sz="2400"/>
              <a:t>)</a:t>
            </a:r>
            <a:r>
              <a:rPr lang="zh-CN" altLang="en-US" sz="2400"/>
              <a:t>前，需要内存大的</a:t>
            </a:r>
            <a:r>
              <a:rPr lang="en-US" altLang="zh-CN" sz="2400"/>
              <a:t>Nachos</a:t>
            </a:r>
            <a:r>
              <a:rPr lang="zh-CN" altLang="en-US" sz="2400"/>
              <a:t>用户程序无法正常运行</a:t>
            </a:r>
            <a:endParaRPr lang="en-US" altLang="zh-CN" sz="2400"/>
          </a:p>
          <a:p>
            <a:r>
              <a:rPr lang="en-US" altLang="zh-CN" sz="2400" b="1">
                <a:solidFill>
                  <a:srgbClr val="0070C0"/>
                </a:solidFill>
              </a:rPr>
              <a:t>../userprog/nachos -x halt.noff</a:t>
            </a:r>
          </a:p>
          <a:p>
            <a:r>
              <a:rPr lang="zh-CN" altLang="en-US" sz="2400"/>
              <a:t>上面的命令行显示如下页所示：</a:t>
            </a:r>
          </a:p>
        </p:txBody>
      </p:sp>
    </p:spTree>
    <p:extLst>
      <p:ext uri="{BB962C8B-B14F-4D97-AF65-F5344CB8AC3E}">
        <p14:creationId xmlns:p14="http://schemas.microsoft.com/office/powerpoint/2010/main" val="86449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9516" y="233853"/>
            <a:ext cx="8229600" cy="5870277"/>
          </a:xfrm>
        </p:spPr>
        <p:txBody>
          <a:bodyPr/>
          <a:lstStyle/>
          <a:p>
            <a:r>
              <a:rPr lang="en-US" altLang="zh-CN" sz="1600" b="1"/>
              <a:t>*** thread 0 looped 0 times</a:t>
            </a:r>
          </a:p>
          <a:p>
            <a:r>
              <a:rPr lang="en-US" altLang="zh-CN" sz="1600" b="1"/>
              <a:t>*** thread 1 looped 0 times</a:t>
            </a:r>
          </a:p>
          <a:p>
            <a:r>
              <a:rPr lang="en-US" altLang="zh-CN" sz="1600" b="1"/>
              <a:t>*** thread 0 looped 1 times</a:t>
            </a:r>
          </a:p>
          <a:p>
            <a:r>
              <a:rPr lang="en-US" altLang="zh-CN" sz="1600" b="1"/>
              <a:t>*** thread 1 looped 1 times</a:t>
            </a:r>
          </a:p>
          <a:p>
            <a:r>
              <a:rPr lang="en-US" altLang="zh-CN" sz="1600" b="1"/>
              <a:t>*** thread 0 looped 2 times</a:t>
            </a:r>
          </a:p>
          <a:p>
            <a:r>
              <a:rPr lang="en-US" altLang="zh-CN" sz="1600" b="1"/>
              <a:t>*** thread 1 looped 2 times</a:t>
            </a:r>
          </a:p>
          <a:p>
            <a:r>
              <a:rPr lang="en-US" altLang="zh-CN" sz="1600" b="1"/>
              <a:t>*** thread 0 looped 3 times</a:t>
            </a:r>
          </a:p>
          <a:p>
            <a:r>
              <a:rPr lang="en-US" altLang="zh-CN" sz="1600" b="1"/>
              <a:t>*** thread 1 looped 3 times</a:t>
            </a:r>
          </a:p>
          <a:p>
            <a:r>
              <a:rPr lang="en-US" altLang="zh-CN" sz="1600" b="1"/>
              <a:t>*** thread 0 looped 4 times</a:t>
            </a:r>
          </a:p>
          <a:p>
            <a:r>
              <a:rPr lang="en-US" altLang="zh-CN" sz="1600" b="1"/>
              <a:t>*** thread 1 looped 4 times</a:t>
            </a:r>
          </a:p>
          <a:p>
            <a:r>
              <a:rPr lang="en-US" altLang="zh-CN" sz="1600" b="1"/>
              <a:t>Machine halting!</a:t>
            </a:r>
          </a:p>
          <a:p>
            <a:endParaRPr lang="en-US" altLang="zh-CN" sz="1600" b="1"/>
          </a:p>
          <a:p>
            <a:r>
              <a:rPr lang="en-US" altLang="zh-CN" sz="1600" b="1"/>
              <a:t>Ticks: total 132, idle 0, system 120, </a:t>
            </a:r>
            <a:r>
              <a:rPr lang="en-US" altLang="zh-CN" sz="1600" b="1">
                <a:solidFill>
                  <a:srgbClr val="FF0000"/>
                </a:solidFill>
              </a:rPr>
              <a:t>user 12</a:t>
            </a:r>
          </a:p>
          <a:p>
            <a:r>
              <a:rPr lang="en-US" altLang="zh-CN" sz="1600" b="1"/>
              <a:t>Disk I/O: reads 0, writes 0</a:t>
            </a:r>
          </a:p>
          <a:p>
            <a:r>
              <a:rPr lang="en-US" altLang="zh-CN" sz="1600" b="1"/>
              <a:t>Console I/O: reads 0, writes 0</a:t>
            </a:r>
          </a:p>
          <a:p>
            <a:r>
              <a:rPr lang="en-US" altLang="zh-CN" sz="1600" b="1"/>
              <a:t>Paging: faults 0</a:t>
            </a:r>
          </a:p>
          <a:p>
            <a:r>
              <a:rPr lang="en-US" altLang="zh-CN" sz="1600" b="1"/>
              <a:t>Network I/O: packets received 0, sent 0</a:t>
            </a:r>
          </a:p>
          <a:p>
            <a:endParaRPr lang="en-US" altLang="zh-CN" sz="1600" b="1"/>
          </a:p>
          <a:p>
            <a:r>
              <a:rPr lang="en-US" altLang="zh-CN" sz="1600" b="1"/>
              <a:t>Cleaning up...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7201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1</a:t>
            </a:r>
            <a:r>
              <a:rPr lang="zh-CN" altLang="en-US"/>
              <a:t>：对</a:t>
            </a:r>
            <a:r>
              <a:rPr lang="en-US" altLang="zh-CN"/>
              <a:t>Ubuntu 14</a:t>
            </a:r>
            <a:r>
              <a:rPr lang="zh-CN" altLang="en-US"/>
              <a:t>的一些其他推荐设置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sudo apt install nautilus-open-terminal    # </a:t>
            </a:r>
            <a:r>
              <a:rPr lang="zh-CN" altLang="en-US" sz="2800"/>
              <a:t>文件管理器增加右键菜单项：</a:t>
            </a:r>
            <a:r>
              <a:rPr lang="en-US" altLang="zh-CN" sz="2800"/>
              <a:t>Open in Terminal</a:t>
            </a:r>
            <a:r>
              <a:rPr lang="zh-CN" altLang="en-US" sz="2800"/>
              <a:t>，在当前文件夹打开终端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若感觉 </a:t>
            </a:r>
            <a:r>
              <a:rPr lang="en-US" altLang="zh-CN" sz="2800"/>
              <a:t>Terminal </a:t>
            </a:r>
            <a:r>
              <a:rPr lang="zh-CN" altLang="en-US" sz="2800"/>
              <a:t>的默认字体太小，可手工设置 为 </a:t>
            </a:r>
            <a:r>
              <a:rPr lang="en-US" altLang="zh-CN" sz="2800"/>
              <a:t>Monospace 16</a:t>
            </a:r>
          </a:p>
          <a:p>
            <a:endParaRPr lang="en-US" altLang="zh-CN" sz="2800"/>
          </a:p>
          <a:p>
            <a:r>
              <a:rPr lang="zh-CN" altLang="en-US" sz="2800"/>
              <a:t>若感觉 </a:t>
            </a:r>
            <a:r>
              <a:rPr lang="en-US" altLang="zh-CN" sz="2800"/>
              <a:t>gedit </a:t>
            </a:r>
            <a:r>
              <a:rPr lang="zh-CN" altLang="en-US" sz="2800"/>
              <a:t>的默认字体太小，可手工设置为 </a:t>
            </a:r>
            <a:r>
              <a:rPr lang="en-US" altLang="zh-CN" sz="2800"/>
              <a:t>Monospace 16</a:t>
            </a:r>
            <a:r>
              <a:rPr lang="zh-CN" altLang="en-US" sz="2800"/>
              <a:t>，并显示行号</a:t>
            </a:r>
          </a:p>
        </p:txBody>
      </p:sp>
    </p:spTree>
    <p:extLst>
      <p:ext uri="{BB962C8B-B14F-4D97-AF65-F5344CB8AC3E}">
        <p14:creationId xmlns:p14="http://schemas.microsoft.com/office/powerpoint/2010/main" val="7219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Ubuntu</a:t>
            </a:r>
            <a:r>
              <a:rPr lang="zh-CN" altLang="en-US"/>
              <a:t>部分快捷键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Ctrl + Alt + T</a:t>
            </a:r>
            <a:r>
              <a:rPr lang="zh-CN" altLang="en-US" sz="2800"/>
              <a:t>：桌面状态下打开终端</a:t>
            </a:r>
            <a:endParaRPr lang="en-US" altLang="zh-CN" sz="2800"/>
          </a:p>
          <a:p>
            <a:r>
              <a:rPr lang="en-US" altLang="zh-CN" sz="2800"/>
              <a:t>Ctrl + Shift + C</a:t>
            </a:r>
            <a:r>
              <a:rPr lang="zh-CN" altLang="en-US" sz="2800"/>
              <a:t>，</a:t>
            </a:r>
            <a:r>
              <a:rPr lang="en-US" altLang="zh-CN" sz="2800"/>
              <a:t>Ctrl + Shift + V</a:t>
            </a:r>
            <a:r>
              <a:rPr lang="zh-CN" altLang="en-US" sz="2800"/>
              <a:t>：终端内复制粘贴</a:t>
            </a:r>
            <a:endParaRPr lang="en-US" altLang="zh-CN" sz="2800"/>
          </a:p>
          <a:p>
            <a:r>
              <a:rPr lang="en-US" altLang="zh-CN" sz="2800"/>
              <a:t>Ctrl + Shift + +</a:t>
            </a:r>
            <a:r>
              <a:rPr lang="zh-CN" altLang="en-US" sz="2800"/>
              <a:t>，或者说是 </a:t>
            </a:r>
            <a:r>
              <a:rPr lang="en-US" altLang="zh-CN" sz="2800"/>
              <a:t>Ctrl + Shift + =</a:t>
            </a:r>
            <a:r>
              <a:rPr lang="zh-CN" altLang="en-US" sz="2800"/>
              <a:t>：放大终端字体</a:t>
            </a:r>
            <a:endParaRPr lang="en-US" altLang="zh-CN" sz="2800"/>
          </a:p>
          <a:p>
            <a:r>
              <a:rPr lang="en-US" altLang="zh-CN" sz="2800"/>
              <a:t>Ctrl + - </a:t>
            </a:r>
            <a:r>
              <a:rPr lang="zh-CN" altLang="en-US" sz="2800"/>
              <a:t>：缩小终端字体</a:t>
            </a:r>
            <a:endParaRPr lang="en-US" altLang="zh-CN" sz="2800"/>
          </a:p>
          <a:p>
            <a:r>
              <a:rPr lang="zh-CN" altLang="en-US" sz="2800"/>
              <a:t>上升</a:t>
            </a:r>
            <a:r>
              <a:rPr lang="en-US" altLang="zh-CN" sz="2800"/>
              <a:t>/</a:t>
            </a:r>
            <a:r>
              <a:rPr lang="zh-CN" altLang="en-US" sz="2800"/>
              <a:t>下降 方向键：调用终端的</a:t>
            </a:r>
            <a:r>
              <a:rPr lang="zh-CN" altLang="en-US" sz="2800">
                <a:solidFill>
                  <a:srgbClr val="0070C0"/>
                </a:solidFill>
              </a:rPr>
              <a:t>历史记录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Ctrl + S</a:t>
            </a:r>
            <a:r>
              <a:rPr lang="zh-CN" altLang="en-US" sz="2800"/>
              <a:t>：停止屏幕滚动</a:t>
            </a:r>
          </a:p>
          <a:p>
            <a:r>
              <a:rPr lang="en-US" altLang="zh-CN" sz="2800"/>
              <a:t>Ctrl + Q</a:t>
            </a:r>
            <a:r>
              <a:rPr lang="zh-CN" altLang="en-US" sz="2800"/>
              <a:t>：恢复屏幕滚动</a:t>
            </a:r>
            <a:endParaRPr lang="en-US" altLang="zh-CN" sz="2800"/>
          </a:p>
          <a:p>
            <a:r>
              <a:rPr lang="zh-CN" altLang="en-US" sz="2800"/>
              <a:t>更多快捷键详见网盘内相关文档</a:t>
            </a:r>
          </a:p>
        </p:txBody>
      </p:sp>
    </p:spTree>
    <p:extLst>
      <p:ext uri="{BB962C8B-B14F-4D97-AF65-F5344CB8AC3E}">
        <p14:creationId xmlns:p14="http://schemas.microsoft.com/office/powerpoint/2010/main" val="138986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Ubuntu 32 bit(i386)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为</a:t>
            </a:r>
            <a:r>
              <a:rPr lang="en-US" altLang="zh-CN" sz="3600"/>
              <a:t>Nachos-3.4(</a:t>
            </a:r>
            <a:r>
              <a:rPr lang="zh-CN" altLang="en-US" sz="3600"/>
              <a:t>目前版本仅能编译为为</a:t>
            </a:r>
            <a:r>
              <a:rPr lang="en-US" altLang="zh-CN" sz="3600"/>
              <a:t>32</a:t>
            </a:r>
            <a:r>
              <a:rPr lang="zh-CN" altLang="en-US" sz="3600"/>
              <a:t>位的应用</a:t>
            </a:r>
            <a:r>
              <a:rPr lang="en-US" altLang="zh-CN" sz="3600"/>
              <a:t>)</a:t>
            </a:r>
            <a:r>
              <a:rPr lang="zh-CN" altLang="en-US" sz="3600"/>
              <a:t>在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下设置编译环境，需手动操作的步骤，比</a:t>
            </a:r>
            <a:r>
              <a:rPr lang="en-US" altLang="zh-CN" sz="3600"/>
              <a:t>64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下要少一点</a:t>
            </a:r>
            <a:endParaRPr lang="en-US" altLang="zh-CN" sz="3600"/>
          </a:p>
          <a:p>
            <a:r>
              <a:rPr lang="zh-CN" altLang="en-US" sz="3600"/>
              <a:t>若用虚拟机，</a:t>
            </a:r>
            <a:r>
              <a:rPr lang="en-US" altLang="zh-CN" sz="3600"/>
              <a:t>32</a:t>
            </a:r>
            <a:r>
              <a:rPr lang="zh-CN" altLang="en-US" sz="3600"/>
              <a:t>位的</a:t>
            </a:r>
            <a:r>
              <a:rPr lang="en-US" altLang="zh-CN" sz="3600"/>
              <a:t>Linux</a:t>
            </a:r>
            <a:r>
              <a:rPr lang="zh-CN" altLang="en-US" sz="3600"/>
              <a:t>映像较小，运行速度快，便于携带</a:t>
            </a:r>
            <a:endParaRPr lang="en-US" altLang="zh-CN" sz="3600"/>
          </a:p>
          <a:p>
            <a:r>
              <a:rPr lang="en-US" altLang="zh-CN" sz="3600"/>
              <a:t>Ubuntu 17</a:t>
            </a:r>
            <a:r>
              <a:rPr lang="zh-CN" altLang="en-US" sz="3600"/>
              <a:t>之前均有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(i386)Desktop</a:t>
            </a:r>
            <a:r>
              <a:rPr lang="zh-CN" altLang="en-US" sz="3600"/>
              <a:t>版</a:t>
            </a:r>
            <a:endParaRPr lang="en-US" altLang="zh-CN" sz="3600"/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83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Ubuntu 32 bit(i386)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本文档以</a:t>
            </a:r>
            <a:r>
              <a:rPr lang="en-US" altLang="zh-CN" sz="3600" b="1">
                <a:solidFill>
                  <a:srgbClr val="0070C0"/>
                </a:solidFill>
              </a:rPr>
              <a:t>Ubuntu 14.04.6 LTS Desktop i386 </a:t>
            </a:r>
            <a:r>
              <a:rPr lang="en-US" altLang="zh-CN" sz="3600"/>
              <a:t>(Trusty Tahr) (32</a:t>
            </a:r>
            <a:r>
              <a:rPr lang="zh-CN" altLang="en-US" sz="3600"/>
              <a:t>位，</a:t>
            </a:r>
            <a:r>
              <a:rPr lang="en-US" altLang="zh-CN" sz="3600"/>
              <a:t>iso</a:t>
            </a:r>
            <a:r>
              <a:rPr lang="zh-CN" altLang="en-US" sz="3600"/>
              <a:t>文件：</a:t>
            </a:r>
            <a:r>
              <a:rPr lang="en-US" altLang="zh-CN" sz="3600" b="1">
                <a:solidFill>
                  <a:srgbClr val="0070C0"/>
                </a:solidFill>
              </a:rPr>
              <a:t>ubuntu-14.04.6-desktop-i386.iso</a:t>
            </a:r>
            <a:r>
              <a:rPr lang="en-US" altLang="zh-CN" sz="3600"/>
              <a:t>  1,170,964,480 </a:t>
            </a:r>
            <a:r>
              <a:rPr lang="zh-CN" altLang="en-US" sz="3600"/>
              <a:t>字节</a:t>
            </a:r>
            <a:r>
              <a:rPr lang="en-US" altLang="zh-CN" sz="3600"/>
              <a:t>)</a:t>
            </a:r>
            <a:r>
              <a:rPr lang="zh-CN" altLang="en-US" sz="3600"/>
              <a:t>为例，介绍在虚拟机中安装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Ubuntu</a:t>
            </a:r>
            <a:r>
              <a:rPr lang="zh-CN" altLang="en-US" sz="3600"/>
              <a:t>及</a:t>
            </a:r>
            <a:r>
              <a:rPr lang="en-US" altLang="zh-CN" sz="3600"/>
              <a:t>Nachos</a:t>
            </a:r>
            <a:r>
              <a:rPr lang="zh-CN" altLang="en-US" sz="3600"/>
              <a:t>的过程</a:t>
            </a:r>
            <a:endParaRPr lang="en-US" altLang="zh-CN" sz="3600"/>
          </a:p>
          <a:p>
            <a:r>
              <a:rPr lang="zh-CN" altLang="en-US" sz="3600"/>
              <a:t>其他</a:t>
            </a:r>
            <a:r>
              <a:rPr lang="en-US" altLang="zh-CN" sz="3600"/>
              <a:t>32</a:t>
            </a:r>
            <a:r>
              <a:rPr lang="zh-CN" altLang="en-US" sz="3600"/>
              <a:t>位的</a:t>
            </a:r>
            <a:r>
              <a:rPr lang="en-US" altLang="zh-CN" sz="3600"/>
              <a:t>Ubuntu</a:t>
            </a:r>
            <a:r>
              <a:rPr lang="zh-CN" altLang="en-US" sz="3600"/>
              <a:t>版本的安装也类似</a:t>
            </a:r>
            <a:endParaRPr lang="en-US" altLang="zh-CN" sz="3600"/>
          </a:p>
          <a:p>
            <a:r>
              <a:rPr lang="en-US" altLang="zh-CN" sz="3600"/>
              <a:t>Ubuntu 14.04 LTS</a:t>
            </a:r>
            <a:r>
              <a:rPr lang="zh-CN" altLang="en-US" sz="3600"/>
              <a:t>为目前官方在线支持的</a:t>
            </a:r>
            <a:r>
              <a:rPr lang="en-US" altLang="zh-CN" sz="3600"/>
              <a:t>Ubuntu</a:t>
            </a:r>
            <a:r>
              <a:rPr lang="zh-CN" altLang="en-US" sz="3600"/>
              <a:t>最低版本</a:t>
            </a:r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894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36FA-5326-479C-9DBD-45BEB09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虚拟机软件中安装</a:t>
            </a:r>
            <a:r>
              <a:rPr lang="en-US" altLang="zh-CN" sz="3200"/>
              <a:t>Ubuntu 14.04.6 LTS Desktop i386 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502C-75CC-41BF-80FC-9AF452D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2400"/>
              <a:t>首先确认宿主机网络畅通，并在虚拟机软件中安装</a:t>
            </a:r>
            <a:r>
              <a:rPr lang="da-DK" altLang="zh-CN" sz="2400"/>
              <a:t>Ubuntu 14.04.6 LTS</a:t>
            </a:r>
            <a:r>
              <a:rPr lang="zh-CN" altLang="en-US" sz="2400"/>
              <a:t>。具体过程省略</a:t>
            </a:r>
            <a:endParaRPr lang="en-US" altLang="zh-CN" sz="2400"/>
          </a:p>
          <a:p>
            <a:endParaRPr lang="da-DK" altLang="zh-CN" sz="2400"/>
          </a:p>
          <a:p>
            <a:r>
              <a:rPr lang="da-DK" altLang="zh-CN" sz="2400"/>
              <a:t># </a:t>
            </a:r>
            <a:r>
              <a:rPr lang="zh-CN" altLang="en-US" sz="2400"/>
              <a:t>更新</a:t>
            </a:r>
            <a:r>
              <a:rPr lang="en-US" altLang="zh-CN" sz="2400"/>
              <a:t>Ubuntu</a:t>
            </a:r>
            <a:r>
              <a:rPr lang="zh-CN" altLang="en-US" sz="2400"/>
              <a:t>的源</a:t>
            </a:r>
            <a:endParaRPr lang="en-US" altLang="zh-CN" sz="2400"/>
          </a:p>
          <a:p>
            <a:r>
              <a:rPr lang="en-US" altLang="zh-CN" sz="2400"/>
              <a:t>sudo apt update</a:t>
            </a:r>
          </a:p>
          <a:p>
            <a:endParaRPr lang="en-US" altLang="zh-CN" sz="2400"/>
          </a:p>
          <a:p>
            <a:r>
              <a:rPr lang="en-US" altLang="zh-CN" sz="2400"/>
              <a:t># </a:t>
            </a:r>
            <a:r>
              <a:rPr lang="zh-CN" altLang="en-US" sz="2400"/>
              <a:t>由于安装的</a:t>
            </a:r>
            <a:r>
              <a:rPr lang="en-US" altLang="zh-CN" sz="2400"/>
              <a:t>Ubuntu 14</a:t>
            </a:r>
            <a:r>
              <a:rPr lang="zh-CN" altLang="en-US" sz="2400"/>
              <a:t>只带有</a:t>
            </a:r>
            <a:r>
              <a:rPr lang="en-US" altLang="zh-CN" sz="2400"/>
              <a:t>gcc</a:t>
            </a:r>
            <a:r>
              <a:rPr lang="zh-CN" altLang="en-US" sz="2400"/>
              <a:t>，而无</a:t>
            </a:r>
            <a:r>
              <a:rPr lang="en-US" altLang="zh-CN" sz="2400"/>
              <a:t>g++</a:t>
            </a:r>
            <a:r>
              <a:rPr lang="zh-CN" altLang="en-US" sz="2400"/>
              <a:t>，在线安装</a:t>
            </a:r>
            <a:r>
              <a:rPr lang="en-US" altLang="zh-CN" sz="2400"/>
              <a:t>g++</a:t>
            </a:r>
          </a:p>
          <a:p>
            <a:r>
              <a:rPr lang="en-US" altLang="zh-CN" sz="2400"/>
              <a:t>sudo apt install g++</a:t>
            </a:r>
          </a:p>
          <a:p>
            <a:endParaRPr lang="en-US" altLang="zh-CN" sz="2400"/>
          </a:p>
          <a:p>
            <a:r>
              <a:rPr lang="en-US" altLang="zh-CN" sz="2400"/>
              <a:t># </a:t>
            </a:r>
            <a:r>
              <a:rPr lang="zh-CN" altLang="en-US" sz="2400"/>
              <a:t>可选升级软件</a:t>
            </a:r>
            <a:r>
              <a:rPr lang="en-US" altLang="zh-CN" sz="2400"/>
              <a:t>(</a:t>
            </a:r>
            <a:r>
              <a:rPr lang="zh-CN" altLang="en-US" sz="2400"/>
              <a:t>非必须。网速慢时此过程有可能需要较长时间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sudo apt upgrade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37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安装用于</a:t>
            </a:r>
            <a:r>
              <a:rPr lang="en-US" altLang="zh-CN"/>
              <a:t>MIPS</a:t>
            </a:r>
            <a:r>
              <a:rPr lang="zh-CN" altLang="en-US"/>
              <a:t>的交叉编译器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将压缩包 </a:t>
            </a:r>
            <a:r>
              <a:rPr lang="en-US" altLang="zh-CN" sz="2800"/>
              <a:t>gcc-2.8.1-mips.tar.gz </a:t>
            </a:r>
            <a:r>
              <a:rPr lang="zh-CN" altLang="en-US" sz="2800"/>
              <a:t>复制到 </a:t>
            </a:r>
            <a:r>
              <a:rPr lang="en-US" altLang="zh-CN" sz="2800"/>
              <a:t>~ (Home</a:t>
            </a:r>
            <a:r>
              <a:rPr lang="zh-CN" altLang="en-US" sz="2800"/>
              <a:t>，用户主目录</a:t>
            </a:r>
            <a:r>
              <a:rPr lang="en-US" altLang="zh-CN" sz="2800"/>
              <a:t>)</a:t>
            </a:r>
          </a:p>
          <a:p>
            <a:endParaRPr lang="en-US" altLang="zh-CN" sz="2800"/>
          </a:p>
          <a:p>
            <a:r>
              <a:rPr lang="en-US" altLang="zh-CN" sz="2800"/>
              <a:t>cd /usr/local</a:t>
            </a:r>
          </a:p>
          <a:p>
            <a:endParaRPr lang="en-US" altLang="zh-CN" sz="2800"/>
          </a:p>
          <a:p>
            <a:r>
              <a:rPr lang="en-US" altLang="zh-CN" sz="2800"/>
              <a:t>sudo tar -xzvf ~/gcc-2.8.1-mips.tar.gz</a:t>
            </a:r>
          </a:p>
          <a:p>
            <a:endParaRPr lang="en-US" altLang="zh-CN" sz="2800"/>
          </a:p>
          <a:p>
            <a:r>
              <a:rPr lang="zh-CN" altLang="en-US" sz="2800"/>
              <a:t>这样就安装好了用于</a:t>
            </a:r>
            <a:r>
              <a:rPr lang="en-US" altLang="zh-CN" sz="2800"/>
              <a:t>MIPS</a:t>
            </a:r>
            <a:r>
              <a:rPr lang="zh-CN" altLang="en-US" sz="2800"/>
              <a:t>的交叉编译器</a:t>
            </a:r>
          </a:p>
        </p:txBody>
      </p:sp>
    </p:spTree>
    <p:extLst>
      <p:ext uri="{BB962C8B-B14F-4D97-AF65-F5344CB8AC3E}">
        <p14:creationId xmlns:p14="http://schemas.microsoft.com/office/powerpoint/2010/main" val="1050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 Nachos 3.4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~</a:t>
            </a:r>
          </a:p>
          <a:p>
            <a:r>
              <a:rPr lang="en-US" altLang="zh-CN" sz="2800"/>
              <a:t>mkdir oscp</a:t>
            </a:r>
          </a:p>
          <a:p>
            <a:r>
              <a:rPr lang="en-US" altLang="zh-CN" sz="2800"/>
              <a:t>cd oscp</a:t>
            </a:r>
          </a:p>
          <a:p>
            <a:endParaRPr lang="en-US" altLang="zh-CN" sz="2800"/>
          </a:p>
          <a:p>
            <a:r>
              <a:rPr lang="zh-CN" altLang="en-US" sz="2800"/>
              <a:t>将压缩包 </a:t>
            </a:r>
            <a:r>
              <a:rPr lang="en-US" altLang="zh-CN" sz="2800" b="1">
                <a:solidFill>
                  <a:srgbClr val="0070C0"/>
                </a:solidFill>
              </a:rPr>
              <a:t>nachos-3.4-ualr-2022.tar.gz </a:t>
            </a:r>
            <a:r>
              <a:rPr lang="zh-CN" altLang="en-US" sz="2800"/>
              <a:t>复制到</a:t>
            </a:r>
            <a:r>
              <a:rPr lang="en-US" altLang="zh-CN" sz="2800"/>
              <a:t> ~/oscp</a:t>
            </a:r>
          </a:p>
          <a:p>
            <a:endParaRPr lang="en-US" altLang="zh-CN" sz="2800"/>
          </a:p>
          <a:p>
            <a:r>
              <a:rPr lang="en-US" altLang="zh-CN" sz="2800"/>
              <a:t>tar -xzvf nachos-3.4-ualr-2022.tar.gz</a:t>
            </a:r>
          </a:p>
          <a:p>
            <a:endParaRPr lang="en-US" altLang="zh-CN" sz="2800"/>
          </a:p>
          <a:p>
            <a:r>
              <a:rPr lang="zh-CN" altLang="en-US" sz="2800"/>
              <a:t>至此，</a:t>
            </a:r>
            <a:r>
              <a:rPr lang="en-US" altLang="zh-CN" sz="2800"/>
              <a:t>Ubuntu</a:t>
            </a:r>
            <a:r>
              <a:rPr lang="zh-CN" altLang="en-US" sz="2800"/>
              <a:t>及</a:t>
            </a:r>
            <a:r>
              <a:rPr lang="en-US" altLang="zh-CN" sz="2800"/>
              <a:t>Nachos</a:t>
            </a:r>
            <a:r>
              <a:rPr lang="zh-CN" altLang="en-US" sz="2800"/>
              <a:t>均已安装完毕</a:t>
            </a:r>
          </a:p>
        </p:txBody>
      </p:sp>
    </p:spTree>
    <p:extLst>
      <p:ext uri="{BB962C8B-B14F-4D97-AF65-F5344CB8AC3E}">
        <p14:creationId xmlns:p14="http://schemas.microsoft.com/office/powerpoint/2010/main" val="1142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Nachos threads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r>
              <a:rPr lang="en-US" altLang="zh-CN" sz="2400"/>
              <a:t>cd ~/oscp/nachos-3.4-ualr-2022/code/threads</a:t>
            </a:r>
          </a:p>
          <a:p>
            <a:endParaRPr lang="en-US" altLang="zh-CN" sz="2400"/>
          </a:p>
          <a:p>
            <a:r>
              <a:rPr lang="en-US" altLang="zh-CN" sz="2400"/>
              <a:t>make clean</a:t>
            </a:r>
          </a:p>
          <a:p>
            <a:endParaRPr lang="en-US" altLang="zh-CN" sz="2400"/>
          </a:p>
          <a:p>
            <a:r>
              <a:rPr lang="en-US" altLang="zh-CN" sz="2400"/>
              <a:t>make</a:t>
            </a:r>
          </a:p>
          <a:p>
            <a:endParaRPr lang="en-US" altLang="zh-CN" sz="2400"/>
          </a:p>
          <a:p>
            <a:r>
              <a:rPr lang="en-US" altLang="zh-CN" sz="2400"/>
              <a:t>./nachos</a:t>
            </a:r>
          </a:p>
          <a:p>
            <a:r>
              <a:rPr lang="zh-CN" altLang="en-US" sz="2400"/>
              <a:t>显示如下页：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注：从其他目录拷贝来的工程，或修改了</a:t>
            </a:r>
            <a:r>
              <a:rPr lang="en-US" altLang="zh-CN" sz="2400"/>
              <a:t>Makefile</a:t>
            </a:r>
            <a:r>
              <a:rPr lang="zh-CN" altLang="en-US" sz="2400"/>
              <a:t>后首次编译时，需要</a:t>
            </a:r>
            <a:r>
              <a:rPr lang="en-US" altLang="zh-CN" sz="2400"/>
              <a:t>make clean</a:t>
            </a:r>
            <a:r>
              <a:rPr lang="zh-CN" altLang="en-US" sz="2400"/>
              <a:t>下。其后再修改源代码编译时，无需再次执行</a:t>
            </a:r>
            <a:r>
              <a:rPr lang="en-US" altLang="zh-CN" sz="2400"/>
              <a:t>make clean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05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9347" y="578841"/>
            <a:ext cx="8229600" cy="5870277"/>
          </a:xfrm>
        </p:spPr>
        <p:txBody>
          <a:bodyPr/>
          <a:lstStyle/>
          <a:p>
            <a:r>
              <a:rPr lang="en-US" altLang="zh-CN" sz="1400" b="1"/>
              <a:t>*** thread 0 looped 0 times</a:t>
            </a:r>
          </a:p>
          <a:p>
            <a:r>
              <a:rPr lang="en-US" altLang="zh-CN" sz="1400" b="1"/>
              <a:t>*** thread 1 looped 0 times</a:t>
            </a:r>
          </a:p>
          <a:p>
            <a:r>
              <a:rPr lang="en-US" altLang="zh-CN" sz="1400" b="1"/>
              <a:t>*** thread 0 looped 1 times</a:t>
            </a:r>
          </a:p>
          <a:p>
            <a:r>
              <a:rPr lang="en-US" altLang="zh-CN" sz="1400" b="1"/>
              <a:t>*** thread 1 looped 1 times</a:t>
            </a:r>
          </a:p>
          <a:p>
            <a:r>
              <a:rPr lang="en-US" altLang="zh-CN" sz="1400" b="1"/>
              <a:t>*** thread 0 looped 2 times</a:t>
            </a:r>
          </a:p>
          <a:p>
            <a:r>
              <a:rPr lang="en-US" altLang="zh-CN" sz="1400" b="1"/>
              <a:t>*** thread 1 looped 2 times</a:t>
            </a:r>
          </a:p>
          <a:p>
            <a:r>
              <a:rPr lang="en-US" altLang="zh-CN" sz="1400" b="1"/>
              <a:t>*** thread 0 looped 3 times</a:t>
            </a:r>
          </a:p>
          <a:p>
            <a:r>
              <a:rPr lang="en-US" altLang="zh-CN" sz="1400" b="1"/>
              <a:t>*** thread 1 looped 3 times</a:t>
            </a:r>
          </a:p>
          <a:p>
            <a:r>
              <a:rPr lang="en-US" altLang="zh-CN" sz="1400" b="1"/>
              <a:t>*** thread 0 looped 4 times</a:t>
            </a:r>
          </a:p>
          <a:p>
            <a:r>
              <a:rPr lang="en-US" altLang="zh-CN" sz="1400" b="1"/>
              <a:t>*** thread 1 looped 4 times</a:t>
            </a:r>
          </a:p>
          <a:p>
            <a:r>
              <a:rPr lang="en-US" altLang="zh-CN" sz="1400" b="1"/>
              <a:t>No threads ready or runnable, and no pending interrupts.</a:t>
            </a:r>
          </a:p>
          <a:p>
            <a:r>
              <a:rPr lang="en-US" altLang="zh-CN" sz="1400" b="1"/>
              <a:t>Assuming the program completed.</a:t>
            </a:r>
          </a:p>
          <a:p>
            <a:r>
              <a:rPr lang="en-US" altLang="zh-CN" sz="1400" b="1"/>
              <a:t>Machine halting!</a:t>
            </a:r>
          </a:p>
          <a:p>
            <a:endParaRPr lang="en-US" altLang="zh-CN" sz="1400" b="1"/>
          </a:p>
          <a:p>
            <a:r>
              <a:rPr lang="en-US" altLang="zh-CN" sz="1400" b="1"/>
              <a:t>Ticks: total 130, idle 0, system 130, user 0</a:t>
            </a:r>
          </a:p>
          <a:p>
            <a:r>
              <a:rPr lang="en-US" altLang="zh-CN" sz="1400" b="1"/>
              <a:t>Disk I/O: reads 0, writes 0</a:t>
            </a:r>
          </a:p>
          <a:p>
            <a:r>
              <a:rPr lang="en-US" altLang="zh-CN" sz="1400" b="1"/>
              <a:t>Console I/O: reads 0, writes 0</a:t>
            </a:r>
          </a:p>
          <a:p>
            <a:r>
              <a:rPr lang="en-US" altLang="zh-CN" sz="1400" b="1"/>
              <a:t>Paging: faults 0</a:t>
            </a:r>
          </a:p>
          <a:p>
            <a:r>
              <a:rPr lang="en-US" altLang="zh-CN" sz="1400" b="1"/>
              <a:t>Network I/O: packets received 0, sent 0</a:t>
            </a:r>
          </a:p>
          <a:p>
            <a:endParaRPr lang="en-US" altLang="zh-CN" sz="1400" b="1"/>
          </a:p>
          <a:p>
            <a:r>
              <a:rPr lang="en-US" altLang="zh-CN" sz="1400" b="1"/>
              <a:t>Cleaning up...</a:t>
            </a:r>
            <a:endParaRPr lang="zh-CN" altLang="en-US" sz="1400" b="1"/>
          </a:p>
        </p:txBody>
      </p:sp>
      <p:pic>
        <p:nvPicPr>
          <p:cNvPr id="1026" name="Picture 2" descr="C:\Users\U1\Downloads\Beef-Barbacoa-Nach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6" y="332656"/>
            <a:ext cx="209815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生成实用程序</a:t>
            </a:r>
            <a:r>
              <a:rPr lang="en-US" altLang="zh-CN"/>
              <a:t>coff2noff</a:t>
            </a:r>
            <a:r>
              <a:rPr lang="zh-CN" altLang="en-US"/>
              <a:t>及</a:t>
            </a:r>
            <a:r>
              <a:rPr lang="en-US" altLang="zh-CN"/>
              <a:t>coff2flat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cd ../bin</a:t>
            </a:r>
          </a:p>
          <a:p>
            <a:r>
              <a:rPr lang="en-US" altLang="zh-CN" sz="3200"/>
              <a:t>make clean</a:t>
            </a:r>
          </a:p>
          <a:p>
            <a:r>
              <a:rPr lang="en-US" altLang="zh-CN" sz="3200"/>
              <a:t>make</a:t>
            </a:r>
          </a:p>
          <a:p>
            <a:r>
              <a:rPr lang="zh-CN" altLang="en-US" sz="3200"/>
              <a:t>生成了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noff </a:t>
            </a:r>
            <a:r>
              <a:rPr lang="zh-CN" altLang="en-US" sz="3200"/>
              <a:t>及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flat </a:t>
            </a:r>
            <a:r>
              <a:rPr lang="zh-CN" altLang="en-US" sz="3200"/>
              <a:t>的</a:t>
            </a:r>
            <a:r>
              <a:rPr lang="en-US" altLang="zh-CN" sz="3200"/>
              <a:t>MIPS</a:t>
            </a:r>
            <a:r>
              <a:rPr lang="zh-CN" altLang="en-US" sz="3200"/>
              <a:t>可执行文件转换工具</a:t>
            </a:r>
            <a:endParaRPr lang="en-US" altLang="zh-CN" sz="3200"/>
          </a:p>
          <a:p>
            <a:r>
              <a:rPr lang="zh-CN" altLang="en-US" sz="3200"/>
              <a:t>因为</a:t>
            </a:r>
            <a:r>
              <a:rPr lang="en-US" altLang="zh-CN" sz="3200"/>
              <a:t>Nachos</a:t>
            </a:r>
            <a:r>
              <a:rPr lang="zh-CN" altLang="en-US" sz="3200"/>
              <a:t>安装包</a:t>
            </a:r>
            <a:r>
              <a:rPr lang="en-US" altLang="zh-CN" sz="3200"/>
              <a:t>nachos-3.4-ualr-2022.tar.gz</a:t>
            </a:r>
            <a:r>
              <a:rPr lang="zh-CN" altLang="en-US" sz="3200"/>
              <a:t>中已包含编译好的这两个工具</a:t>
            </a:r>
            <a:r>
              <a:rPr lang="en-US" altLang="zh-CN" sz="3200"/>
              <a:t>(Linux i386</a:t>
            </a:r>
            <a:r>
              <a:rPr lang="zh-CN" altLang="en-US" sz="3200"/>
              <a:t>版</a:t>
            </a:r>
            <a:r>
              <a:rPr lang="en-US" altLang="zh-CN" sz="3200"/>
              <a:t>)</a:t>
            </a:r>
            <a:r>
              <a:rPr lang="zh-CN" altLang="en-US" sz="3200"/>
              <a:t>，也可不</a:t>
            </a:r>
            <a:r>
              <a:rPr lang="en-US" altLang="zh-CN" sz="3200"/>
              <a:t>make</a:t>
            </a:r>
            <a:r>
              <a:rPr lang="zh-CN" altLang="en-US" sz="3200"/>
              <a:t>，只要确认</a:t>
            </a:r>
            <a:r>
              <a:rPr lang="en-US" altLang="zh-CN" sz="3200"/>
              <a:t>coff2noff</a:t>
            </a:r>
            <a:r>
              <a:rPr lang="zh-CN" altLang="en-US" sz="3200"/>
              <a:t>及</a:t>
            </a:r>
            <a:r>
              <a:rPr lang="en-US" altLang="zh-CN" sz="3200"/>
              <a:t>coff2flat</a:t>
            </a:r>
            <a:r>
              <a:rPr lang="zh-CN" altLang="en-US" sz="3200"/>
              <a:t>有执行权限即可</a:t>
            </a:r>
          </a:p>
        </p:txBody>
      </p:sp>
    </p:spTree>
    <p:extLst>
      <p:ext uri="{BB962C8B-B14F-4D97-AF65-F5344CB8AC3E}">
        <p14:creationId xmlns:p14="http://schemas.microsoft.com/office/powerpoint/2010/main" val="139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17445</TotalTime>
  <Words>998</Words>
  <Application>Microsoft Office PowerPoint</Application>
  <PresentationFormat>宽屏</PresentationFormat>
  <Paragraphs>135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MS PGothic</vt:lpstr>
      <vt:lpstr>MS PGothic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32位Ubuntu安装Nachos</vt:lpstr>
      <vt:lpstr>安装Ubuntu 32 bit(i386)</vt:lpstr>
      <vt:lpstr>安装Ubuntu 32 bit(i386)</vt:lpstr>
      <vt:lpstr>虚拟机软件中安装Ubuntu 14.04.6 LTS Desktop i386 </vt:lpstr>
      <vt:lpstr>安装用于MIPS的交叉编译器</vt:lpstr>
      <vt:lpstr>安装 Nachos 3.4</vt:lpstr>
      <vt:lpstr>测试Nachos threads</vt:lpstr>
      <vt:lpstr> </vt:lpstr>
      <vt:lpstr>生成实用程序coff2noff及coff2flat</vt:lpstr>
      <vt:lpstr>Make Nachos for User Program</vt:lpstr>
      <vt:lpstr>Make User(MIPS) Test Programs</vt:lpstr>
      <vt:lpstr> </vt:lpstr>
      <vt:lpstr>附录1：对Ubuntu 14的一些其他推荐设置</vt:lpstr>
      <vt:lpstr>附录2：Ubuntu部分快捷键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442</cp:revision>
  <cp:lastPrinted>2020-11-04T14:30:39Z</cp:lastPrinted>
  <dcterms:created xsi:type="dcterms:W3CDTF">2011-01-13T23:43:38Z</dcterms:created>
  <dcterms:modified xsi:type="dcterms:W3CDTF">2022-07-18T09:00:50Z</dcterms:modified>
</cp:coreProperties>
</file>