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331" r:id="rId2"/>
    <p:sldId id="259" r:id="rId3"/>
    <p:sldId id="407" r:id="rId4"/>
    <p:sldId id="40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409" r:id="rId14"/>
    <p:sldId id="406" r:id="rId15"/>
    <p:sldId id="408" r:id="rId16"/>
    <p:sldId id="404" r:id="rId17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83" d="100"/>
          <a:sy n="83" d="100"/>
        </p:scale>
        <p:origin x="571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Ubuntu 18.04.5 Desktop amd64 (Bionic Beaver)</a:t>
            </a:r>
            <a:r>
              <a:rPr lang="zh-CN" altLang="en-US"/>
              <a:t>安装过程与</a:t>
            </a:r>
            <a:r>
              <a:rPr lang="sv-SE" altLang="zh-CN"/>
              <a:t>Ubuntu 20.04.2.0 LTS Desktop amd64 (Focal Fossa)</a:t>
            </a:r>
            <a:r>
              <a:rPr lang="zh-CN" altLang="en-US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Ubuntu 18.04.5 Desktop amd64 (Bionic Beaver)</a:t>
            </a:r>
            <a:r>
              <a:rPr lang="zh-CN" altLang="en-US"/>
              <a:t>安装过程与</a:t>
            </a:r>
            <a:r>
              <a:rPr lang="sv-SE" altLang="zh-CN"/>
              <a:t>Ubuntu 20.04.3 LTS Desktop amd64 (Focal Fossa)</a:t>
            </a:r>
            <a:r>
              <a:rPr lang="zh-CN" altLang="en-US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01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8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152" y="6550228"/>
            <a:ext cx="1534385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Ubuntu64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/16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17:02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en-US"/>
              <a:t>Ubuntu</a:t>
            </a:r>
            <a:r>
              <a:rPr lang="zh-CN" altLang="en-US"/>
              <a:t>安装</a:t>
            </a:r>
            <a:r>
              <a:rPr lang="en-US" altLang="en-US"/>
              <a:t>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Nachos for User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../userprog</a:t>
            </a:r>
          </a:p>
          <a:p>
            <a:endParaRPr lang="en-US" altLang="zh-CN" sz="2800"/>
          </a:p>
          <a:p>
            <a:r>
              <a:rPr lang="en-US" altLang="zh-CN" sz="2800"/>
              <a:t>make clean</a:t>
            </a:r>
          </a:p>
          <a:p>
            <a:endParaRPr lang="en-US" altLang="zh-CN" sz="2800"/>
          </a:p>
          <a:p>
            <a:r>
              <a:rPr lang="en-US" altLang="zh-CN" sz="2800"/>
              <a:t>make</a:t>
            </a:r>
          </a:p>
          <a:p>
            <a:endParaRPr lang="en-US" altLang="zh-CN" sz="2800"/>
          </a:p>
          <a:p>
            <a:r>
              <a:rPr lang="zh-CN" altLang="en-US" sz="2800"/>
              <a:t>在</a:t>
            </a:r>
            <a:r>
              <a:rPr lang="en-US" altLang="zh-CN" sz="2800"/>
              <a:t>code/userprog</a:t>
            </a:r>
            <a:r>
              <a:rPr lang="zh-CN" altLang="en-US" sz="2800"/>
              <a:t>下生成了能加载用户进程的</a:t>
            </a:r>
            <a:r>
              <a:rPr lang="en-US" altLang="zh-CN" sz="2800"/>
              <a:t>nachos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543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User(MIPS) Test Programs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cd ../test</a:t>
            </a:r>
          </a:p>
          <a:p>
            <a:r>
              <a:rPr lang="en-US" altLang="zh-CN" sz="2400"/>
              <a:t>make clean</a:t>
            </a:r>
          </a:p>
          <a:p>
            <a:r>
              <a:rPr lang="en-US" altLang="zh-CN" sz="2400"/>
              <a:t>make</a:t>
            </a:r>
          </a:p>
          <a:p>
            <a:r>
              <a:rPr lang="zh-CN" altLang="en-US" sz="2400"/>
              <a:t>生成了用户</a:t>
            </a:r>
            <a:r>
              <a:rPr lang="en-US" altLang="zh-CN" sz="2400"/>
              <a:t>MIPS</a:t>
            </a:r>
            <a:r>
              <a:rPr lang="zh-CN" altLang="en-US" sz="2400"/>
              <a:t>程序</a:t>
            </a:r>
            <a:r>
              <a:rPr lang="en-US" altLang="zh-CN" sz="2400"/>
              <a:t>halt</a:t>
            </a:r>
            <a:r>
              <a:rPr lang="zh-CN" altLang="en-US" sz="2400"/>
              <a:t>，</a:t>
            </a:r>
            <a:r>
              <a:rPr lang="en-US" altLang="zh-CN" sz="2400"/>
              <a:t>matmult</a:t>
            </a:r>
            <a:r>
              <a:rPr lang="zh-CN" altLang="en-US" sz="2400"/>
              <a:t>，</a:t>
            </a:r>
            <a:r>
              <a:rPr lang="en-US" altLang="zh-CN" sz="2400"/>
              <a:t>shell</a:t>
            </a:r>
            <a:r>
              <a:rPr lang="zh-CN" altLang="en-US" sz="2400"/>
              <a:t>。注意在进一步实现</a:t>
            </a:r>
            <a:r>
              <a:rPr lang="en-US" altLang="zh-CN" sz="2400"/>
              <a:t>Nachos</a:t>
            </a:r>
            <a:r>
              <a:rPr lang="zh-CN" altLang="en-US" sz="2400"/>
              <a:t>内核的相关功能</a:t>
            </a:r>
            <a:r>
              <a:rPr lang="en-US" altLang="zh-CN" sz="2400"/>
              <a:t>(</a:t>
            </a:r>
            <a:r>
              <a:rPr lang="zh-CN" altLang="en-US" sz="2400"/>
              <a:t>比如虚拟内存</a:t>
            </a:r>
            <a:r>
              <a:rPr lang="en-US" altLang="zh-CN" sz="2400"/>
              <a:t>)</a:t>
            </a:r>
            <a:r>
              <a:rPr lang="zh-CN" altLang="en-US" sz="2400"/>
              <a:t>前，需要内存大的</a:t>
            </a:r>
            <a:r>
              <a:rPr lang="en-US" altLang="zh-CN" sz="2400"/>
              <a:t>Nachos</a:t>
            </a:r>
            <a:r>
              <a:rPr lang="zh-CN" altLang="en-US" sz="2400"/>
              <a:t>用户程序无法正常运行</a:t>
            </a:r>
            <a:endParaRPr lang="en-US" altLang="zh-CN" sz="2400"/>
          </a:p>
          <a:p>
            <a:r>
              <a:rPr lang="en-US" altLang="zh-CN" sz="2400" b="1">
                <a:solidFill>
                  <a:srgbClr val="0070C0"/>
                </a:solidFill>
              </a:rPr>
              <a:t>../userprog/nachos -x halt.noff</a:t>
            </a:r>
          </a:p>
          <a:p>
            <a:r>
              <a:rPr lang="zh-CN" altLang="en-US" sz="2400"/>
              <a:t>上面的命令行显示如下页所示：</a:t>
            </a:r>
          </a:p>
        </p:txBody>
      </p:sp>
    </p:spTree>
    <p:extLst>
      <p:ext uri="{BB962C8B-B14F-4D97-AF65-F5344CB8AC3E}">
        <p14:creationId xmlns:p14="http://schemas.microsoft.com/office/powerpoint/2010/main" val="86449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9516" y="233853"/>
            <a:ext cx="8229600" cy="5870277"/>
          </a:xfrm>
        </p:spPr>
        <p:txBody>
          <a:bodyPr/>
          <a:lstStyle/>
          <a:p>
            <a:r>
              <a:rPr lang="en-US" altLang="zh-CN" sz="1600" b="1"/>
              <a:t>*** thread 0 looped 0 times</a:t>
            </a:r>
          </a:p>
          <a:p>
            <a:r>
              <a:rPr lang="en-US" altLang="zh-CN" sz="1600" b="1"/>
              <a:t>*** thread 1 looped 0 times</a:t>
            </a:r>
          </a:p>
          <a:p>
            <a:r>
              <a:rPr lang="en-US" altLang="zh-CN" sz="1600" b="1"/>
              <a:t>*** thread 0 looped 1 times</a:t>
            </a:r>
          </a:p>
          <a:p>
            <a:r>
              <a:rPr lang="en-US" altLang="zh-CN" sz="1600" b="1"/>
              <a:t>*** thread 1 looped 1 times</a:t>
            </a:r>
          </a:p>
          <a:p>
            <a:r>
              <a:rPr lang="en-US" altLang="zh-CN" sz="1600" b="1"/>
              <a:t>*** thread 0 looped 2 times</a:t>
            </a:r>
          </a:p>
          <a:p>
            <a:r>
              <a:rPr lang="en-US" altLang="zh-CN" sz="1600" b="1"/>
              <a:t>*** thread 1 looped 2 times</a:t>
            </a:r>
          </a:p>
          <a:p>
            <a:r>
              <a:rPr lang="en-US" altLang="zh-CN" sz="1600" b="1"/>
              <a:t>*** thread 0 looped 3 times</a:t>
            </a:r>
          </a:p>
          <a:p>
            <a:r>
              <a:rPr lang="en-US" altLang="zh-CN" sz="1600" b="1"/>
              <a:t>*** thread 1 looped 3 times</a:t>
            </a:r>
          </a:p>
          <a:p>
            <a:r>
              <a:rPr lang="en-US" altLang="zh-CN" sz="1600" b="1"/>
              <a:t>*** thread 0 looped 4 times</a:t>
            </a:r>
          </a:p>
          <a:p>
            <a:r>
              <a:rPr lang="en-US" altLang="zh-CN" sz="1600" b="1"/>
              <a:t>*** thread 1 looped 4 times</a:t>
            </a:r>
          </a:p>
          <a:p>
            <a:r>
              <a:rPr lang="en-US" altLang="zh-CN" sz="1600" b="1"/>
              <a:t>Machine halting!</a:t>
            </a:r>
          </a:p>
          <a:p>
            <a:endParaRPr lang="en-US" altLang="zh-CN" sz="1600" b="1"/>
          </a:p>
          <a:p>
            <a:r>
              <a:rPr lang="en-US" altLang="zh-CN" sz="1600" b="1"/>
              <a:t>Ticks: total 132, idle 0, system 120, </a:t>
            </a:r>
            <a:r>
              <a:rPr lang="en-US" altLang="zh-CN" sz="1600" b="1">
                <a:solidFill>
                  <a:srgbClr val="FF0000"/>
                </a:solidFill>
              </a:rPr>
              <a:t>user 12</a:t>
            </a:r>
          </a:p>
          <a:p>
            <a:r>
              <a:rPr lang="en-US" altLang="zh-CN" sz="1600" b="1"/>
              <a:t>Disk I/O: reads 0, writes 0</a:t>
            </a:r>
          </a:p>
          <a:p>
            <a:r>
              <a:rPr lang="en-US" altLang="zh-CN" sz="1600" b="1"/>
              <a:t>Console I/O: reads 0, writes 0</a:t>
            </a:r>
          </a:p>
          <a:p>
            <a:r>
              <a:rPr lang="en-US" altLang="zh-CN" sz="1600" b="1"/>
              <a:t>Paging: faults 0</a:t>
            </a:r>
          </a:p>
          <a:p>
            <a:r>
              <a:rPr lang="en-US" altLang="zh-CN" sz="1600" b="1"/>
              <a:t>Network I/O: packets received 0, sent 0</a:t>
            </a:r>
          </a:p>
          <a:p>
            <a:endParaRPr lang="en-US" altLang="zh-CN" sz="1600" b="1"/>
          </a:p>
          <a:p>
            <a:r>
              <a:rPr lang="en-US" altLang="zh-CN" sz="1600" b="1"/>
              <a:t>Cleaning up...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7201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1</a:t>
            </a:r>
            <a:r>
              <a:rPr lang="zh-CN" altLang="en-US"/>
              <a:t>：对</a:t>
            </a:r>
            <a:r>
              <a:rPr lang="en-US" altLang="zh-CN"/>
              <a:t>Ubuntu</a:t>
            </a:r>
            <a:r>
              <a:rPr lang="zh-CN" altLang="en-US"/>
              <a:t>的一些其他推荐设置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若感觉 </a:t>
            </a:r>
            <a:r>
              <a:rPr lang="en-US" altLang="zh-CN" sz="2800"/>
              <a:t>Terminal </a:t>
            </a:r>
            <a:r>
              <a:rPr lang="zh-CN" altLang="en-US" sz="2800"/>
              <a:t>的默认字体太小，可手工设置 为 </a:t>
            </a:r>
            <a:r>
              <a:rPr lang="en-US" altLang="zh-CN" sz="2800"/>
              <a:t>Monospace 16</a:t>
            </a:r>
          </a:p>
          <a:p>
            <a:endParaRPr lang="en-US" altLang="zh-CN" sz="2800"/>
          </a:p>
          <a:p>
            <a:r>
              <a:rPr lang="zh-CN" altLang="en-US" sz="2800"/>
              <a:t>若感觉 </a:t>
            </a:r>
            <a:r>
              <a:rPr lang="en-US" altLang="zh-CN" sz="2800"/>
              <a:t>gedit </a:t>
            </a:r>
            <a:r>
              <a:rPr lang="zh-CN" altLang="en-US" sz="2800"/>
              <a:t>的默认字体太小，可手工设置为 </a:t>
            </a:r>
            <a:r>
              <a:rPr lang="en-US" altLang="zh-CN" sz="2800"/>
              <a:t>Monospace 16</a:t>
            </a:r>
            <a:r>
              <a:rPr lang="zh-CN" altLang="en-US" sz="2800"/>
              <a:t>，并显示行号</a:t>
            </a:r>
          </a:p>
        </p:txBody>
      </p:sp>
    </p:spTree>
    <p:extLst>
      <p:ext uri="{BB962C8B-B14F-4D97-AF65-F5344CB8AC3E}">
        <p14:creationId xmlns:p14="http://schemas.microsoft.com/office/powerpoint/2010/main" val="72197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Ubuntu</a:t>
            </a:r>
            <a:r>
              <a:rPr lang="zh-CN" altLang="en-US"/>
              <a:t>部分快捷键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Ctrl + Alt + T</a:t>
            </a:r>
            <a:r>
              <a:rPr lang="zh-CN" altLang="en-US" sz="2800"/>
              <a:t>：桌面状态下打开终端</a:t>
            </a:r>
            <a:endParaRPr lang="en-US" altLang="zh-CN" sz="2800"/>
          </a:p>
          <a:p>
            <a:r>
              <a:rPr lang="en-US" altLang="zh-CN" sz="2800"/>
              <a:t>Ctrl + Shift + C</a:t>
            </a:r>
            <a:r>
              <a:rPr lang="zh-CN" altLang="en-US" sz="2800"/>
              <a:t>，</a:t>
            </a:r>
            <a:r>
              <a:rPr lang="en-US" altLang="zh-CN" sz="2800"/>
              <a:t>Ctrl + Shift + V</a:t>
            </a:r>
            <a:r>
              <a:rPr lang="zh-CN" altLang="en-US" sz="2800"/>
              <a:t>：终端内复制粘贴</a:t>
            </a:r>
            <a:endParaRPr lang="en-US" altLang="zh-CN" sz="2800"/>
          </a:p>
          <a:p>
            <a:r>
              <a:rPr lang="en-US" altLang="zh-CN" sz="2800"/>
              <a:t>Ctrl + Shift + +</a:t>
            </a:r>
            <a:r>
              <a:rPr lang="zh-CN" altLang="en-US" sz="2800"/>
              <a:t>，或者说是 </a:t>
            </a:r>
            <a:r>
              <a:rPr lang="en-US" altLang="zh-CN" sz="2800"/>
              <a:t>Ctrl + Shift + =</a:t>
            </a:r>
            <a:r>
              <a:rPr lang="zh-CN" altLang="en-US" sz="2800"/>
              <a:t>：放大终端字体</a:t>
            </a:r>
            <a:endParaRPr lang="en-US" altLang="zh-CN" sz="2800"/>
          </a:p>
          <a:p>
            <a:r>
              <a:rPr lang="en-US" altLang="zh-CN" sz="2800"/>
              <a:t>Ctrl + - </a:t>
            </a:r>
            <a:r>
              <a:rPr lang="zh-CN" altLang="en-US" sz="2800"/>
              <a:t>：缩小终端字体</a:t>
            </a:r>
            <a:endParaRPr lang="en-US" altLang="zh-CN" sz="2800"/>
          </a:p>
          <a:p>
            <a:r>
              <a:rPr lang="zh-CN" altLang="en-US" sz="2800"/>
              <a:t>上升</a:t>
            </a:r>
            <a:r>
              <a:rPr lang="en-US" altLang="zh-CN" sz="2800"/>
              <a:t>/</a:t>
            </a:r>
            <a:r>
              <a:rPr lang="zh-CN" altLang="en-US" sz="2800"/>
              <a:t>下降 方向键：调用终端的</a:t>
            </a:r>
            <a:r>
              <a:rPr lang="zh-CN" altLang="en-US" sz="2800">
                <a:solidFill>
                  <a:srgbClr val="0070C0"/>
                </a:solidFill>
              </a:rPr>
              <a:t>历史记录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Ctrl + S</a:t>
            </a:r>
            <a:r>
              <a:rPr lang="zh-CN" altLang="en-US" sz="2800"/>
              <a:t>：停止屏幕滚动</a:t>
            </a:r>
          </a:p>
          <a:p>
            <a:r>
              <a:rPr lang="en-US" altLang="zh-CN" sz="2800"/>
              <a:t>Ctrl + Q</a:t>
            </a:r>
            <a:r>
              <a:rPr lang="zh-CN" altLang="en-US" sz="2800"/>
              <a:t>：恢复屏幕滚动</a:t>
            </a:r>
          </a:p>
          <a:p>
            <a:r>
              <a:rPr lang="zh-CN" altLang="en-US" sz="2800"/>
              <a:t>更多快捷键详见网盘内相关文档</a:t>
            </a:r>
          </a:p>
        </p:txBody>
      </p:sp>
    </p:spTree>
    <p:extLst>
      <p:ext uri="{BB962C8B-B14F-4D97-AF65-F5344CB8AC3E}">
        <p14:creationId xmlns:p14="http://schemas.microsoft.com/office/powerpoint/2010/main" val="138986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test</a:t>
            </a:r>
            <a:r>
              <a:rPr lang="zh-CN" altLang="en-US"/>
              <a:t>目录下</a:t>
            </a:r>
            <a:r>
              <a:rPr lang="en-US" altLang="zh-CN"/>
              <a:t>make</a:t>
            </a:r>
            <a:r>
              <a:rPr lang="zh-CN" altLang="en-US"/>
              <a:t>不能进行？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默认安装的</a:t>
            </a:r>
            <a:r>
              <a:rPr lang="en-US" altLang="zh-CN" sz="3200"/>
              <a:t>Ubuntu</a:t>
            </a:r>
            <a:r>
              <a:rPr lang="zh-CN" altLang="en-US" sz="3200"/>
              <a:t>，无法进行</a:t>
            </a:r>
            <a:r>
              <a:rPr lang="en-US" altLang="zh-CN" sz="3200"/>
              <a:t>32</a:t>
            </a:r>
            <a:r>
              <a:rPr lang="zh-CN" altLang="en-US" sz="3200"/>
              <a:t>位</a:t>
            </a:r>
            <a:r>
              <a:rPr lang="en-US" altLang="zh-CN" sz="3200"/>
              <a:t>gcc</a:t>
            </a:r>
            <a:r>
              <a:rPr lang="zh-CN" altLang="en-US" sz="3200"/>
              <a:t>的编译，也无法执行已有的</a:t>
            </a:r>
            <a:r>
              <a:rPr lang="en-US" altLang="zh-CN" sz="3200"/>
              <a:t>32</a:t>
            </a:r>
            <a:r>
              <a:rPr lang="zh-CN" altLang="en-US" sz="3200"/>
              <a:t>位应用程序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因此要确保下行已正确执行：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sudo apt install gcc-multilib g++-multilib</a:t>
            </a:r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9531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Ubuntu 64 bit(amd64)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r>
              <a:rPr lang="zh-CN" altLang="en-US" sz="3600"/>
              <a:t>为</a:t>
            </a:r>
            <a:r>
              <a:rPr lang="en-US" altLang="zh-CN" sz="3600"/>
              <a:t>Nachos-3.4(</a:t>
            </a:r>
            <a:r>
              <a:rPr lang="zh-CN" altLang="en-US" sz="3600"/>
              <a:t>目前版本仅能编译为</a:t>
            </a:r>
            <a:r>
              <a:rPr lang="en-US" altLang="zh-CN" sz="3600"/>
              <a:t>32</a:t>
            </a:r>
            <a:r>
              <a:rPr lang="zh-CN" altLang="en-US" sz="3600"/>
              <a:t>位的应用</a:t>
            </a:r>
            <a:r>
              <a:rPr lang="en-US" altLang="zh-CN" sz="3600"/>
              <a:t>)</a:t>
            </a:r>
            <a:r>
              <a:rPr lang="zh-CN" altLang="en-US" sz="3600"/>
              <a:t>在</a:t>
            </a:r>
            <a:r>
              <a:rPr lang="en-US" altLang="zh-CN" sz="3600"/>
              <a:t>64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下设置编译环境，需手动操作的步骤，比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下要多一点</a:t>
            </a:r>
            <a:endParaRPr lang="en-US" altLang="zh-CN" sz="3600"/>
          </a:p>
          <a:p>
            <a:r>
              <a:rPr lang="zh-CN" altLang="en-US" sz="3600"/>
              <a:t>若用虚拟机，相对于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，</a:t>
            </a:r>
            <a:r>
              <a:rPr lang="en-US" altLang="zh-CN" sz="3600"/>
              <a:t>64</a:t>
            </a:r>
            <a:r>
              <a:rPr lang="zh-CN" altLang="en-US" sz="3600"/>
              <a:t>位的</a:t>
            </a:r>
            <a:r>
              <a:rPr lang="en-US" altLang="zh-CN" sz="3600"/>
              <a:t>Linux</a:t>
            </a:r>
            <a:r>
              <a:rPr lang="zh-CN" altLang="en-US" sz="3600"/>
              <a:t>映像较大，运行速度较慢，不便于携带</a:t>
            </a:r>
            <a:endParaRPr lang="en-US" altLang="zh-CN" sz="3600"/>
          </a:p>
          <a:p>
            <a:r>
              <a:rPr lang="zh-CN" altLang="en-US" sz="3600"/>
              <a:t>目前官方在线支持的</a:t>
            </a:r>
            <a:r>
              <a:rPr lang="en-US" altLang="zh-CN" sz="3600"/>
              <a:t>Ubuntu</a:t>
            </a:r>
            <a:r>
              <a:rPr lang="zh-CN" altLang="en-US" sz="3600"/>
              <a:t>最高</a:t>
            </a:r>
            <a:r>
              <a:rPr lang="en-US" altLang="zh-CN" sz="3600"/>
              <a:t>LTS</a:t>
            </a:r>
            <a:r>
              <a:rPr lang="zh-CN" altLang="en-US" sz="3600"/>
              <a:t>版本为</a:t>
            </a:r>
            <a:r>
              <a:rPr lang="en-US" altLang="zh-CN" sz="3600"/>
              <a:t>Ubuntu 22.04 LTS</a:t>
            </a:r>
            <a:endParaRPr lang="zh-CN" altLang="en-US" sz="3600"/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835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Ubuntu 64 bit(amd64)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r>
              <a:rPr lang="zh-CN" altLang="en-US" sz="3600"/>
              <a:t>本文档以</a:t>
            </a:r>
            <a:r>
              <a:rPr lang="sv-SE" altLang="zh-CN" sz="3600" b="1">
                <a:solidFill>
                  <a:srgbClr val="0070C0"/>
                </a:solidFill>
              </a:rPr>
              <a:t>Ubuntu 20.04.3 LTS Desktop amd64 </a:t>
            </a:r>
            <a:r>
              <a:rPr lang="en-US" altLang="zh-CN" sz="3600"/>
              <a:t>(Focal Fossa) (64</a:t>
            </a:r>
            <a:r>
              <a:rPr lang="zh-CN" altLang="en-US" sz="3600"/>
              <a:t>位，</a:t>
            </a:r>
            <a:r>
              <a:rPr lang="en-US" altLang="zh-CN" sz="3600"/>
              <a:t>iso</a:t>
            </a:r>
            <a:r>
              <a:rPr lang="zh-CN" altLang="en-US" sz="3600"/>
              <a:t>文件：</a:t>
            </a:r>
            <a:r>
              <a:rPr lang="en-US" altLang="zh-CN" sz="3600" b="1">
                <a:solidFill>
                  <a:srgbClr val="0070C0"/>
                </a:solidFill>
              </a:rPr>
              <a:t>ubuntu-20.04.3-desktop-amd64.iso</a:t>
            </a:r>
            <a:r>
              <a:rPr lang="en-US" altLang="zh-CN" sz="3600"/>
              <a:t>  3,071,934,464 </a:t>
            </a:r>
            <a:r>
              <a:rPr lang="zh-CN" altLang="en-US" sz="3600"/>
              <a:t>字节</a:t>
            </a:r>
            <a:r>
              <a:rPr lang="en-US" altLang="zh-CN" sz="3600"/>
              <a:t>)</a:t>
            </a:r>
            <a:r>
              <a:rPr lang="zh-CN" altLang="en-US" sz="3600"/>
              <a:t>为例，介绍在虚拟机中安装</a:t>
            </a:r>
            <a:r>
              <a:rPr lang="en-US" altLang="zh-CN" sz="3600"/>
              <a:t>64</a:t>
            </a:r>
            <a:r>
              <a:rPr lang="zh-CN" altLang="en-US" sz="3600"/>
              <a:t>位</a:t>
            </a:r>
            <a:r>
              <a:rPr lang="en-US" altLang="zh-CN" sz="3600"/>
              <a:t>Ubuntu</a:t>
            </a:r>
            <a:r>
              <a:rPr lang="zh-CN" altLang="en-US" sz="3600"/>
              <a:t>及</a:t>
            </a:r>
            <a:r>
              <a:rPr lang="en-US" altLang="zh-CN" sz="3600"/>
              <a:t>Nachos</a:t>
            </a:r>
            <a:r>
              <a:rPr lang="zh-CN" altLang="en-US" sz="3600"/>
              <a:t>的过程</a:t>
            </a:r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其他</a:t>
            </a:r>
            <a:r>
              <a:rPr lang="en-US" altLang="zh-CN" sz="3600"/>
              <a:t>64</a:t>
            </a:r>
            <a:r>
              <a:rPr lang="zh-CN" altLang="en-US" sz="3600"/>
              <a:t>位的</a:t>
            </a:r>
            <a:r>
              <a:rPr lang="en-US" altLang="zh-CN" sz="3600"/>
              <a:t>Ubuntu</a:t>
            </a:r>
            <a:r>
              <a:rPr lang="zh-CN" altLang="en-US" sz="3600"/>
              <a:t>版本的安装也类似</a:t>
            </a:r>
            <a:endParaRPr lang="en-US" altLang="zh-CN" sz="3600"/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0298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36FA-5326-479C-9DBD-45BEB097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33853"/>
            <a:ext cx="11421208" cy="576262"/>
          </a:xfrm>
        </p:spPr>
        <p:txBody>
          <a:bodyPr/>
          <a:lstStyle/>
          <a:p>
            <a:r>
              <a:rPr lang="zh-CN" altLang="en-US" sz="3200"/>
              <a:t>虚拟机软件中安装</a:t>
            </a:r>
            <a:r>
              <a:rPr lang="en-US" altLang="zh-CN" sz="3200"/>
              <a:t>Ubuntu 20.04.3 LTS Desktop amd64 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502C-75CC-41BF-80FC-9AF452D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zh-CN" altLang="en-US" sz="2400"/>
              <a:t>首先确认宿主机网络畅通，并在虚拟机软件中安装</a:t>
            </a:r>
            <a:r>
              <a:rPr lang="da-DK" altLang="zh-CN" sz="2400"/>
              <a:t>Ubuntu 20.04.3 LTS</a:t>
            </a:r>
            <a:r>
              <a:rPr lang="zh-CN" altLang="en-US" sz="2400"/>
              <a:t>。具体过程省略</a:t>
            </a:r>
            <a:endParaRPr lang="da-DK" altLang="zh-CN" sz="2400"/>
          </a:p>
          <a:p>
            <a:endParaRPr lang="da-DK" altLang="zh-CN" sz="2400"/>
          </a:p>
          <a:p>
            <a:r>
              <a:rPr lang="da-DK" altLang="zh-CN" sz="2400"/>
              <a:t># </a:t>
            </a:r>
            <a:r>
              <a:rPr lang="zh-CN" altLang="en-US" sz="2400"/>
              <a:t>更新</a:t>
            </a:r>
            <a:r>
              <a:rPr lang="en-US" altLang="zh-CN" sz="2400"/>
              <a:t>Ubuntu</a:t>
            </a:r>
            <a:r>
              <a:rPr lang="zh-CN" altLang="en-US" sz="2400"/>
              <a:t>的源</a:t>
            </a:r>
            <a:endParaRPr lang="en-US" altLang="zh-CN" sz="2400"/>
          </a:p>
          <a:p>
            <a:r>
              <a:rPr lang="en-US" altLang="zh-CN" sz="2400"/>
              <a:t>sudo apt update</a:t>
            </a:r>
          </a:p>
          <a:p>
            <a:endParaRPr lang="en-US" altLang="zh-CN" sz="2400"/>
          </a:p>
          <a:p>
            <a:r>
              <a:rPr lang="en-US" altLang="zh-CN" sz="2400"/>
              <a:t># </a:t>
            </a:r>
            <a:r>
              <a:rPr lang="zh-CN" altLang="en-US" sz="2400"/>
              <a:t>安装</a:t>
            </a:r>
            <a:r>
              <a:rPr lang="en-US" altLang="zh-CN" sz="2400"/>
              <a:t>gcc</a:t>
            </a:r>
            <a:r>
              <a:rPr lang="zh-CN" altLang="en-US" sz="2400"/>
              <a:t>，</a:t>
            </a:r>
            <a:r>
              <a:rPr lang="en-US" altLang="zh-CN" sz="2400"/>
              <a:t>g++</a:t>
            </a:r>
            <a:r>
              <a:rPr lang="zh-CN" altLang="en-US" sz="2400"/>
              <a:t>，</a:t>
            </a:r>
            <a:r>
              <a:rPr lang="en-US" altLang="zh-CN" sz="2400"/>
              <a:t>make</a:t>
            </a:r>
            <a:r>
              <a:rPr lang="zh-CN" altLang="en-US" sz="2400"/>
              <a:t>，及为编译并运行</a:t>
            </a:r>
            <a:r>
              <a:rPr lang="en-US" altLang="zh-CN" sz="2400"/>
              <a:t>32</a:t>
            </a:r>
            <a:r>
              <a:rPr lang="zh-CN" altLang="en-US" sz="2400"/>
              <a:t>位应用需要的一些</a:t>
            </a:r>
            <a:r>
              <a:rPr lang="en-US" altLang="zh-CN" sz="2400"/>
              <a:t>gcc</a:t>
            </a:r>
            <a:r>
              <a:rPr lang="zh-CN" altLang="en-US" sz="2400"/>
              <a:t>库</a:t>
            </a:r>
            <a:endParaRPr lang="en-US" altLang="zh-CN" sz="2400"/>
          </a:p>
          <a:p>
            <a:r>
              <a:rPr lang="en-US" altLang="zh-CN" sz="2400"/>
              <a:t>sudo apt install gcc</a:t>
            </a:r>
          </a:p>
          <a:p>
            <a:r>
              <a:rPr lang="en-US" altLang="zh-CN" sz="2400"/>
              <a:t>sudo apt install g++</a:t>
            </a:r>
            <a:endParaRPr lang="zh-CN" altLang="en-US" sz="2400"/>
          </a:p>
          <a:p>
            <a:r>
              <a:rPr lang="en-US" altLang="zh-CN" sz="2400"/>
              <a:t>sudo apt install make</a:t>
            </a:r>
            <a:endParaRPr lang="zh-CN" altLang="en-US" sz="2400"/>
          </a:p>
          <a:p>
            <a:r>
              <a:rPr lang="en-US" altLang="zh-CN" sz="2400" b="1">
                <a:solidFill>
                  <a:srgbClr val="0070C0"/>
                </a:solidFill>
              </a:rPr>
              <a:t>sudo apt install gcc-multilib g++-multilib</a:t>
            </a:r>
          </a:p>
        </p:txBody>
      </p:sp>
    </p:spTree>
    <p:extLst>
      <p:ext uri="{BB962C8B-B14F-4D97-AF65-F5344CB8AC3E}">
        <p14:creationId xmlns:p14="http://schemas.microsoft.com/office/powerpoint/2010/main" val="1037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安装用于</a:t>
            </a:r>
            <a:r>
              <a:rPr lang="en-US" altLang="zh-CN"/>
              <a:t>MIPS</a:t>
            </a:r>
            <a:r>
              <a:rPr lang="zh-CN" altLang="en-US"/>
              <a:t>的交叉编译器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将压缩包 </a:t>
            </a:r>
            <a:r>
              <a:rPr lang="en-US" altLang="zh-CN" sz="2800"/>
              <a:t>gcc-2.8.1-mips.tar.gz </a:t>
            </a:r>
            <a:r>
              <a:rPr lang="zh-CN" altLang="en-US" sz="2800"/>
              <a:t>复制到 </a:t>
            </a:r>
            <a:r>
              <a:rPr lang="en-US" altLang="zh-CN" sz="2800"/>
              <a:t>~ (Home</a:t>
            </a:r>
            <a:r>
              <a:rPr lang="zh-CN" altLang="en-US" sz="2800"/>
              <a:t>，用户主目录</a:t>
            </a:r>
            <a:r>
              <a:rPr lang="en-US" altLang="zh-CN" sz="2800"/>
              <a:t>)</a:t>
            </a:r>
          </a:p>
          <a:p>
            <a:endParaRPr lang="en-US" altLang="zh-CN" sz="2800"/>
          </a:p>
          <a:p>
            <a:r>
              <a:rPr lang="en-US" altLang="zh-CN" sz="2800"/>
              <a:t>cd /usr/local</a:t>
            </a:r>
          </a:p>
          <a:p>
            <a:endParaRPr lang="en-US" altLang="zh-CN" sz="2800"/>
          </a:p>
          <a:p>
            <a:r>
              <a:rPr lang="en-US" altLang="zh-CN" sz="2800"/>
              <a:t>sudo tar -xzvf ~/gcc-2.8.1-mips.tar.gz</a:t>
            </a:r>
          </a:p>
          <a:p>
            <a:endParaRPr lang="en-US" altLang="zh-CN" sz="2800"/>
          </a:p>
          <a:p>
            <a:r>
              <a:rPr lang="zh-CN" altLang="en-US" sz="2800"/>
              <a:t>这样就安装好了用于</a:t>
            </a:r>
            <a:r>
              <a:rPr lang="en-US" altLang="zh-CN" sz="2800"/>
              <a:t>MIPS</a:t>
            </a:r>
            <a:r>
              <a:rPr lang="zh-CN" altLang="en-US" sz="2800"/>
              <a:t>的交叉编译器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050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 Nachos 3.4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~</a:t>
            </a:r>
          </a:p>
          <a:p>
            <a:r>
              <a:rPr lang="en-US" altLang="zh-CN" sz="2800"/>
              <a:t>mkdir oscp</a:t>
            </a:r>
          </a:p>
          <a:p>
            <a:r>
              <a:rPr lang="en-US" altLang="zh-CN" sz="2800"/>
              <a:t>cd oscp</a:t>
            </a:r>
          </a:p>
          <a:p>
            <a:endParaRPr lang="en-US" altLang="zh-CN" sz="2800"/>
          </a:p>
          <a:p>
            <a:r>
              <a:rPr lang="zh-CN" altLang="en-US" sz="2800"/>
              <a:t>将压缩包 </a:t>
            </a:r>
            <a:r>
              <a:rPr lang="en-US" altLang="zh-CN" sz="2800" b="1">
                <a:solidFill>
                  <a:srgbClr val="0070C0"/>
                </a:solidFill>
              </a:rPr>
              <a:t>nachos-3.4-ualr-2022.tar.gz </a:t>
            </a:r>
            <a:r>
              <a:rPr lang="zh-CN" altLang="en-US" sz="2800"/>
              <a:t>复制到</a:t>
            </a:r>
            <a:r>
              <a:rPr lang="en-US" altLang="zh-CN" sz="2800"/>
              <a:t> ~/oscp</a:t>
            </a:r>
          </a:p>
          <a:p>
            <a:endParaRPr lang="en-US" altLang="zh-CN" sz="2800"/>
          </a:p>
          <a:p>
            <a:r>
              <a:rPr lang="en-US" altLang="zh-CN" sz="2800"/>
              <a:t>tar -xzvf nachos-3.4-ualr-2022.tar.gz</a:t>
            </a:r>
          </a:p>
          <a:p>
            <a:endParaRPr lang="en-US" altLang="zh-CN" sz="2800"/>
          </a:p>
          <a:p>
            <a:r>
              <a:rPr lang="zh-CN" altLang="en-US" sz="2800"/>
              <a:t>至此，</a:t>
            </a:r>
            <a:r>
              <a:rPr lang="en-US" altLang="zh-CN" sz="2800"/>
              <a:t>Ubuntu</a:t>
            </a:r>
            <a:r>
              <a:rPr lang="zh-CN" altLang="en-US" sz="2800"/>
              <a:t>及</a:t>
            </a:r>
            <a:r>
              <a:rPr lang="en-US" altLang="zh-CN" sz="2800"/>
              <a:t>Nachos</a:t>
            </a:r>
            <a:r>
              <a:rPr lang="zh-CN" altLang="en-US" sz="2800"/>
              <a:t>均已安装完毕</a:t>
            </a:r>
          </a:p>
        </p:txBody>
      </p:sp>
    </p:spTree>
    <p:extLst>
      <p:ext uri="{BB962C8B-B14F-4D97-AF65-F5344CB8AC3E}">
        <p14:creationId xmlns:p14="http://schemas.microsoft.com/office/powerpoint/2010/main" val="11424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Nachos threads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r>
              <a:rPr lang="en-US" altLang="zh-CN" sz="2400"/>
              <a:t>cd ~/oscp/nachos-3.4-ualr-2022/code/threads</a:t>
            </a:r>
          </a:p>
          <a:p>
            <a:endParaRPr lang="en-US" altLang="zh-CN" sz="2400"/>
          </a:p>
          <a:p>
            <a:r>
              <a:rPr lang="en-US" altLang="zh-CN" sz="2400"/>
              <a:t>make clean</a:t>
            </a:r>
          </a:p>
          <a:p>
            <a:endParaRPr lang="en-US" altLang="zh-CN" sz="2400"/>
          </a:p>
          <a:p>
            <a:r>
              <a:rPr lang="en-US" altLang="zh-CN" sz="2400"/>
              <a:t>make</a:t>
            </a:r>
          </a:p>
          <a:p>
            <a:endParaRPr lang="en-US" altLang="zh-CN" sz="2400"/>
          </a:p>
          <a:p>
            <a:r>
              <a:rPr lang="en-US" altLang="zh-CN" sz="2400"/>
              <a:t>./nachos</a:t>
            </a:r>
          </a:p>
          <a:p>
            <a:r>
              <a:rPr lang="zh-CN" altLang="en-US" sz="2400"/>
              <a:t>显示如下页：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注：从其他目录拷贝来的工程，或修改了</a:t>
            </a:r>
            <a:r>
              <a:rPr lang="en-US" altLang="zh-CN" sz="2400"/>
              <a:t>Makefile</a:t>
            </a:r>
            <a:r>
              <a:rPr lang="zh-CN" altLang="en-US" sz="2400"/>
              <a:t>后首次编译时，需要</a:t>
            </a:r>
            <a:r>
              <a:rPr lang="en-US" altLang="zh-CN" sz="2400"/>
              <a:t>make clean</a:t>
            </a:r>
            <a:r>
              <a:rPr lang="zh-CN" altLang="en-US" sz="2400"/>
              <a:t>下。其后再修改源代码编译时，无需再次执行</a:t>
            </a:r>
            <a:r>
              <a:rPr lang="en-US" altLang="zh-CN" sz="2400"/>
              <a:t>make clean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705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9347" y="578841"/>
            <a:ext cx="8229600" cy="5870277"/>
          </a:xfrm>
        </p:spPr>
        <p:txBody>
          <a:bodyPr/>
          <a:lstStyle/>
          <a:p>
            <a:r>
              <a:rPr lang="en-US" altLang="zh-CN" sz="1400" b="1"/>
              <a:t>*** thread 0 looped 0 times</a:t>
            </a:r>
          </a:p>
          <a:p>
            <a:r>
              <a:rPr lang="en-US" altLang="zh-CN" sz="1400" b="1"/>
              <a:t>*** thread 1 looped 0 times</a:t>
            </a:r>
          </a:p>
          <a:p>
            <a:r>
              <a:rPr lang="en-US" altLang="zh-CN" sz="1400" b="1"/>
              <a:t>*** thread 0 looped 1 times</a:t>
            </a:r>
          </a:p>
          <a:p>
            <a:r>
              <a:rPr lang="en-US" altLang="zh-CN" sz="1400" b="1"/>
              <a:t>*** thread 1 looped 1 times</a:t>
            </a:r>
          </a:p>
          <a:p>
            <a:r>
              <a:rPr lang="en-US" altLang="zh-CN" sz="1400" b="1"/>
              <a:t>*** thread 0 looped 2 times</a:t>
            </a:r>
          </a:p>
          <a:p>
            <a:r>
              <a:rPr lang="en-US" altLang="zh-CN" sz="1400" b="1"/>
              <a:t>*** thread 1 looped 2 times</a:t>
            </a:r>
          </a:p>
          <a:p>
            <a:r>
              <a:rPr lang="en-US" altLang="zh-CN" sz="1400" b="1"/>
              <a:t>*** thread 0 looped 3 times</a:t>
            </a:r>
          </a:p>
          <a:p>
            <a:r>
              <a:rPr lang="en-US" altLang="zh-CN" sz="1400" b="1"/>
              <a:t>*** thread 1 looped 3 times</a:t>
            </a:r>
          </a:p>
          <a:p>
            <a:r>
              <a:rPr lang="en-US" altLang="zh-CN" sz="1400" b="1"/>
              <a:t>*** thread 0 looped 4 times</a:t>
            </a:r>
          </a:p>
          <a:p>
            <a:r>
              <a:rPr lang="en-US" altLang="zh-CN" sz="1400" b="1"/>
              <a:t>*** thread 1 looped 4 times</a:t>
            </a:r>
          </a:p>
          <a:p>
            <a:r>
              <a:rPr lang="en-US" altLang="zh-CN" sz="1400" b="1"/>
              <a:t>No threads ready or runnable, and no pending interrupts.</a:t>
            </a:r>
          </a:p>
          <a:p>
            <a:r>
              <a:rPr lang="en-US" altLang="zh-CN" sz="1400" b="1"/>
              <a:t>Assuming the program completed.</a:t>
            </a:r>
          </a:p>
          <a:p>
            <a:r>
              <a:rPr lang="en-US" altLang="zh-CN" sz="1400" b="1"/>
              <a:t>Machine halting!</a:t>
            </a:r>
          </a:p>
          <a:p>
            <a:endParaRPr lang="en-US" altLang="zh-CN" sz="1400" b="1"/>
          </a:p>
          <a:p>
            <a:r>
              <a:rPr lang="en-US" altLang="zh-CN" sz="1400" b="1"/>
              <a:t>Ticks: total 130, idle 0, system 130, user 0</a:t>
            </a:r>
          </a:p>
          <a:p>
            <a:r>
              <a:rPr lang="en-US" altLang="zh-CN" sz="1400" b="1"/>
              <a:t>Disk I/O: reads 0, writes 0</a:t>
            </a:r>
          </a:p>
          <a:p>
            <a:r>
              <a:rPr lang="en-US" altLang="zh-CN" sz="1400" b="1"/>
              <a:t>Console I/O: reads 0, writes 0</a:t>
            </a:r>
          </a:p>
          <a:p>
            <a:r>
              <a:rPr lang="en-US" altLang="zh-CN" sz="1400" b="1"/>
              <a:t>Paging: faults 0</a:t>
            </a:r>
          </a:p>
          <a:p>
            <a:r>
              <a:rPr lang="en-US" altLang="zh-CN" sz="1400" b="1"/>
              <a:t>Network I/O: packets received 0, sent 0</a:t>
            </a:r>
          </a:p>
          <a:p>
            <a:endParaRPr lang="en-US" altLang="zh-CN" sz="1400" b="1"/>
          </a:p>
          <a:p>
            <a:r>
              <a:rPr lang="en-US" altLang="zh-CN" sz="1400" b="1"/>
              <a:t>Cleaning up...</a:t>
            </a:r>
            <a:endParaRPr lang="zh-CN" altLang="en-US" sz="1400" b="1"/>
          </a:p>
        </p:txBody>
      </p:sp>
      <p:pic>
        <p:nvPicPr>
          <p:cNvPr id="1026" name="Picture 2" descr="C:\Users\U1\Downloads\Beef-Barbacoa-Nach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6" y="332656"/>
            <a:ext cx="209815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生成实用程序</a:t>
            </a:r>
            <a:r>
              <a:rPr lang="en-US" altLang="zh-CN"/>
              <a:t>coff2noff</a:t>
            </a:r>
            <a:r>
              <a:rPr lang="zh-CN" altLang="en-US"/>
              <a:t>及</a:t>
            </a:r>
            <a:r>
              <a:rPr lang="en-US" altLang="zh-CN"/>
              <a:t>coff2flat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cd ../bin</a:t>
            </a:r>
          </a:p>
          <a:p>
            <a:r>
              <a:rPr lang="en-US" altLang="zh-CN" sz="3200"/>
              <a:t>make clean</a:t>
            </a:r>
          </a:p>
          <a:p>
            <a:r>
              <a:rPr lang="en-US" altLang="zh-CN" sz="3200"/>
              <a:t>make</a:t>
            </a:r>
          </a:p>
          <a:p>
            <a:r>
              <a:rPr lang="zh-CN" altLang="en-US" sz="3200"/>
              <a:t>生成了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noff </a:t>
            </a:r>
            <a:r>
              <a:rPr lang="zh-CN" altLang="en-US" sz="3200"/>
              <a:t>及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flat </a:t>
            </a:r>
            <a:r>
              <a:rPr lang="zh-CN" altLang="en-US" sz="3200"/>
              <a:t>的</a:t>
            </a:r>
            <a:r>
              <a:rPr lang="en-US" altLang="zh-CN" sz="3200"/>
              <a:t>MIPS</a:t>
            </a:r>
            <a:r>
              <a:rPr lang="zh-CN" altLang="en-US" sz="3200"/>
              <a:t>可执行文件转换工具</a:t>
            </a:r>
            <a:endParaRPr lang="en-US" altLang="zh-CN" sz="3200"/>
          </a:p>
          <a:p>
            <a:r>
              <a:rPr lang="zh-CN" altLang="en-US" sz="3200"/>
              <a:t>注：因为</a:t>
            </a:r>
            <a:r>
              <a:rPr lang="en-US" altLang="zh-CN" sz="3200"/>
              <a:t>Nachos</a:t>
            </a:r>
            <a:r>
              <a:rPr lang="zh-CN" altLang="en-US" sz="3200"/>
              <a:t>安装包</a:t>
            </a:r>
            <a:r>
              <a:rPr lang="en-US" altLang="zh-CN" sz="3200"/>
              <a:t>nachos-3.4-ualr-2022.tar.gz</a:t>
            </a:r>
            <a:r>
              <a:rPr lang="zh-CN" altLang="en-US" sz="3200"/>
              <a:t>中已包含编译好的这两个工具</a:t>
            </a:r>
            <a:r>
              <a:rPr lang="en-US" altLang="zh-CN" sz="3200"/>
              <a:t>(Linux i386</a:t>
            </a:r>
            <a:r>
              <a:rPr lang="zh-CN" altLang="en-US" sz="3200"/>
              <a:t>版</a:t>
            </a:r>
            <a:r>
              <a:rPr lang="en-US" altLang="zh-CN" sz="3200"/>
              <a:t>)</a:t>
            </a:r>
            <a:r>
              <a:rPr lang="zh-CN" altLang="en-US" sz="3200"/>
              <a:t>，也可不</a:t>
            </a:r>
            <a:r>
              <a:rPr lang="en-US" altLang="zh-CN" sz="3200"/>
              <a:t>make</a:t>
            </a:r>
            <a:r>
              <a:rPr lang="zh-CN" altLang="en-US" sz="3200"/>
              <a:t>，只要确认</a:t>
            </a:r>
            <a:r>
              <a:rPr lang="en-US" altLang="zh-CN" sz="3200"/>
              <a:t>coff2noff</a:t>
            </a:r>
            <a:r>
              <a:rPr lang="zh-CN" altLang="en-US" sz="3200"/>
              <a:t>及</a:t>
            </a:r>
            <a:r>
              <a:rPr lang="en-US" altLang="zh-CN" sz="3200"/>
              <a:t>coff2flat</a:t>
            </a:r>
            <a:r>
              <a:rPr lang="zh-CN" altLang="en-US" sz="3200"/>
              <a:t>有执行权限即可</a:t>
            </a:r>
          </a:p>
        </p:txBody>
      </p:sp>
    </p:spTree>
    <p:extLst>
      <p:ext uri="{BB962C8B-B14F-4D97-AF65-F5344CB8AC3E}">
        <p14:creationId xmlns:p14="http://schemas.microsoft.com/office/powerpoint/2010/main" val="139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17412</TotalTime>
  <Words>996</Words>
  <Application>Microsoft Office PowerPoint</Application>
  <PresentationFormat>宽屏</PresentationFormat>
  <Paragraphs>139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ＭＳ Ｐゴシック</vt:lpstr>
      <vt:lpstr>ＭＳ Ｐゴシック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64位Ubuntu安装Nachos</vt:lpstr>
      <vt:lpstr>Ubuntu 64 bit(amd64)</vt:lpstr>
      <vt:lpstr>Ubuntu 64 bit(amd64)</vt:lpstr>
      <vt:lpstr>虚拟机软件中安装Ubuntu 20.04.3 LTS Desktop amd64 </vt:lpstr>
      <vt:lpstr>安装用于MIPS的交叉编译器</vt:lpstr>
      <vt:lpstr>安装 Nachos 3.4</vt:lpstr>
      <vt:lpstr>测试Nachos threads</vt:lpstr>
      <vt:lpstr> </vt:lpstr>
      <vt:lpstr>生成实用程序coff2noff及coff2flat</vt:lpstr>
      <vt:lpstr>Make Nachos for User Program</vt:lpstr>
      <vt:lpstr>Make User(MIPS) Test Programs</vt:lpstr>
      <vt:lpstr> </vt:lpstr>
      <vt:lpstr>附录1：对Ubuntu的一些其他推荐设置</vt:lpstr>
      <vt:lpstr>附录2：Ubuntu部分快捷键</vt:lpstr>
      <vt:lpstr>附录3：test目录下make不能进行？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445</cp:revision>
  <cp:lastPrinted>2020-11-04T14:30:39Z</cp:lastPrinted>
  <dcterms:created xsi:type="dcterms:W3CDTF">2011-01-13T23:43:38Z</dcterms:created>
  <dcterms:modified xsi:type="dcterms:W3CDTF">2022-07-18T09:25:03Z</dcterms:modified>
</cp:coreProperties>
</file>