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9" autoAdjust="0"/>
    <p:restoredTop sz="94660"/>
  </p:normalViewPr>
  <p:slideViewPr>
    <p:cSldViewPr snapToGrid="0">
      <p:cViewPr>
        <p:scale>
          <a:sx n="96" d="100"/>
          <a:sy n="96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0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7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37CC-B74B-4DB7-966B-0C8030A252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4BD5-A155-425A-9193-73C5EC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3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500883"/>
            <a:ext cx="8043648" cy="4374858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23178" y="3503646"/>
              <a:ext cx="16260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11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09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17240" y="1857714"/>
            <a:ext cx="506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안녕하십니까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독도와 </a:t>
            </a:r>
            <a:r>
              <a:rPr lang="ko-KR" altLang="en-US" sz="1600" dirty="0" smtClean="0">
                <a:solidFill>
                  <a:srgbClr val="00B050"/>
                </a:solidFill>
              </a:rPr>
              <a:t>독도전시관</a:t>
            </a:r>
            <a:r>
              <a:rPr lang="ko-KR" altLang="en-US" sz="1600" dirty="0" smtClean="0"/>
              <a:t>을 사랑해 주셔서 </a:t>
            </a:r>
            <a:endParaRPr lang="en-US" altLang="ko-KR" sz="1600" dirty="0" smtClean="0"/>
          </a:p>
          <a:p>
            <a:r>
              <a:rPr lang="ko-KR" altLang="en-US" sz="1600" dirty="0" smtClean="0"/>
              <a:t>감사드립니다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전시관 연혁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7081" y="4131882"/>
            <a:ext cx="4156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우리민족의 정신이자 자존심인 독도</a:t>
            </a:r>
            <a:r>
              <a:rPr lang="ko-KR" altLang="en-US" sz="1600" dirty="0">
                <a:solidFill>
                  <a:srgbClr val="00B050"/>
                </a:solidFill>
              </a:rPr>
              <a:t>에</a:t>
            </a:r>
            <a:r>
              <a:rPr lang="ko-KR" altLang="en-US" sz="1600" dirty="0" smtClean="0"/>
              <a:t> 대한</a:t>
            </a:r>
            <a:endParaRPr lang="en-US" altLang="ko-KR" sz="1600" dirty="0" smtClean="0"/>
          </a:p>
          <a:p>
            <a:r>
              <a:rPr lang="ko-KR" altLang="en-US" sz="1600" dirty="0" smtClean="0"/>
              <a:t>명확한 역사관과 </a:t>
            </a:r>
            <a:r>
              <a:rPr lang="ko-KR" altLang="en-US" sz="1600" dirty="0" err="1" smtClean="0"/>
              <a:t>영토관을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갖게되기를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희망합니다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421503" y="3988394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65" name="그룹 64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1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547220" y="1857714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2017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02183" y="1911777"/>
            <a:ext cx="2859146" cy="1686926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59" name="직사각형 58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771892" y="2480441"/>
              <a:ext cx="1724584" cy="4010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1941" y="1542347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전시관 연혁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036423" y="1616474"/>
            <a:ext cx="0" cy="43014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990609" y="1921516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990609" y="4337403"/>
            <a:ext cx="91628" cy="916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547220" y="4262641"/>
            <a:ext cx="3346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2018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년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800" b="1" dirty="0" smtClean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            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</a:t>
            </a:r>
          </a:p>
          <a:p>
            <a:r>
              <a:rPr lang="en-US" altLang="ko-KR" sz="800" b="1" dirty="0"/>
              <a:t>---------------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-------------------------------------------------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7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8043648" cy="3026910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34015" y="3374530"/>
              <a:ext cx="1626046" cy="404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오시는 길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53899" y="3888680"/>
            <a:ext cx="1724246" cy="172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3899" y="5016698"/>
            <a:ext cx="17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독도전시관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8854" y="4128733"/>
            <a:ext cx="80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Location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37391" y="4929973"/>
            <a:ext cx="7891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주소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TEL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주차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대중교통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426526" y="4929973"/>
            <a:ext cx="20218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</a:t>
            </a:r>
          </a:p>
          <a:p>
            <a:endParaRPr lang="en-US" altLang="ko-KR" sz="900" b="1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인사말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전시관 연혁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오시는길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399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2522599" cy="2392353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389" y="4929973"/>
            <a:ext cx="19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관람시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59220" y="4944275"/>
            <a:ext cx="368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234699" y="1790312"/>
            <a:ext cx="35636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관람시간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</a:t>
            </a: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휴 관 일</a:t>
            </a:r>
            <a:endParaRPr lang="en-US" altLang="ko-KR" sz="1400" dirty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err="1" smtClean="0"/>
              <a:t>관람요금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</a:t>
            </a:r>
          </a:p>
          <a:p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문의처</a:t>
            </a:r>
            <a:endParaRPr lang="en-US" altLang="ko-KR" sz="1400" dirty="0" smtClean="0"/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881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14375" y="1800584"/>
            <a:ext cx="3629025" cy="3441652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01941" y="1442014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관람안내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단체예약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예약확인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348012" y="1805865"/>
            <a:ext cx="35636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운영식간</a:t>
            </a:r>
            <a:endParaRPr lang="en-US" altLang="ko-KR" sz="1400" dirty="0" smtClean="0"/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rgbClr val="00B050"/>
                </a:solidFill>
              </a:rPr>
              <a:t>--------------------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전시해설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예약인원</a:t>
            </a:r>
            <a:endParaRPr lang="en-US" altLang="ko-KR" sz="1400" dirty="0" smtClean="0"/>
          </a:p>
          <a:p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 smtClean="0"/>
              <a:t>단체관람 프로그램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70446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1641" y="2557744"/>
            <a:ext cx="3372211" cy="3198098"/>
            <a:chOff x="714375" y="1500883"/>
            <a:chExt cx="8043648" cy="4374858"/>
          </a:xfrm>
        </p:grpSpPr>
        <p:sp>
          <p:nvSpPr>
            <p:cNvPr id="48" name="직사각형 47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4979068" y="2557744"/>
            <a:ext cx="3366247" cy="3192442"/>
            <a:chOff x="714375" y="1500883"/>
            <a:chExt cx="8043648" cy="4374858"/>
          </a:xfrm>
        </p:grpSpPr>
        <p:sp>
          <p:nvSpPr>
            <p:cNvPr id="55" name="직사각형 54"/>
            <p:cNvSpPr/>
            <p:nvPr/>
          </p:nvSpPr>
          <p:spPr>
            <a:xfrm>
              <a:off x="714375" y="1500883"/>
              <a:ext cx="8043648" cy="4374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743307" y="1500883"/>
              <a:ext cx="8014716" cy="43748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743307" y="1500883"/>
              <a:ext cx="8014716" cy="4374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348468" y="3374531"/>
              <a:ext cx="2797141" cy="5628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IMAGE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1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1423</Words>
  <Application>Microsoft Office PowerPoint</Application>
  <PresentationFormat>와이드스크린</PresentationFormat>
  <Paragraphs>493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10</cp:revision>
  <dcterms:created xsi:type="dcterms:W3CDTF">2023-10-17T02:41:01Z</dcterms:created>
  <dcterms:modified xsi:type="dcterms:W3CDTF">2023-10-17T03:50:14Z</dcterms:modified>
</cp:coreProperties>
</file>