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27840" y="4465340"/>
            <a:ext cx="2602914" cy="6036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38608" y="4690357"/>
            <a:ext cx="163383" cy="135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1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648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3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1507648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3351528"/>
            <a:ext cx="2584579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8989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9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760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13513" y="1507647"/>
            <a:ext cx="2593909" cy="4688722"/>
            <a:chOff x="413513" y="1507647"/>
            <a:chExt cx="2593909" cy="4688722"/>
          </a:xfrm>
        </p:grpSpPr>
        <p:grpSp>
          <p:nvGrpSpPr>
            <p:cNvPr id="86" name="그룹 8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409701" y="1507647"/>
            <a:ext cx="2593909" cy="4540717"/>
            <a:chOff x="413513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0016" y="1540734"/>
              <a:ext cx="2520904" cy="236988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016" y="4851838"/>
              <a:ext cx="2520904" cy="113877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448208" y="1431073"/>
            <a:ext cx="93248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B050"/>
                </a:solidFill>
              </a:rPr>
              <a:t>독도의 위치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1353" y="1431073"/>
            <a:ext cx="1461383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지형과 지명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9162" y="1777456"/>
            <a:ext cx="93248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생성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62577" y="2182810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13513" y="2495501"/>
            <a:ext cx="2593909" cy="2331641"/>
            <a:chOff x="436844" y="1670403"/>
            <a:chExt cx="2593909" cy="2639442"/>
          </a:xfrm>
        </p:grpSpPr>
        <p:sp>
          <p:nvSpPr>
            <p:cNvPr id="93" name="직사각형 9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10787" y="4830133"/>
            <a:ext cx="2591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562577" y="1439036"/>
            <a:ext cx="2225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62577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226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117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36008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348" y="3662934"/>
            <a:ext cx="2605131" cy="1335586"/>
            <a:chOff x="414348" y="3662934"/>
            <a:chExt cx="2605131" cy="1335586"/>
          </a:xfrm>
        </p:grpSpPr>
        <p:grpSp>
          <p:nvGrpSpPr>
            <p:cNvPr id="90" name="그룹 89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06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0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직사각형 83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6" name="타원 85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6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14348" y="2179583"/>
            <a:ext cx="2605131" cy="1335586"/>
            <a:chOff x="414348" y="3662934"/>
            <a:chExt cx="2605131" cy="1335586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4348" y="3507800"/>
            <a:ext cx="2605131" cy="1335586"/>
            <a:chOff x="414348" y="3662934"/>
            <a:chExt cx="2605131" cy="133558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91" y="4831637"/>
            <a:ext cx="2605131" cy="1335586"/>
            <a:chOff x="414348" y="3662934"/>
            <a:chExt cx="2605131" cy="133558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8137" y="182880"/>
            <a:ext cx="39901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89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슬라이더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팝업관리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관계사 링크 정리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24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벙보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774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독도전시관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89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824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74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주요 페이지 설정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77496" y="3193147"/>
            <a:ext cx="1853738" cy="46919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077496" y="3861986"/>
            <a:ext cx="1853738" cy="709448"/>
            <a:chOff x="9077496" y="3964357"/>
            <a:chExt cx="1853738" cy="709448"/>
          </a:xfrm>
        </p:grpSpPr>
        <p:sp>
          <p:nvSpPr>
            <p:cNvPr id="14" name="직사각형 13"/>
            <p:cNvSpPr/>
            <p:nvPr/>
          </p:nvSpPr>
          <p:spPr>
            <a:xfrm>
              <a:off x="9077496" y="3964357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77496" y="4319081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52433" y="3214286"/>
            <a:ext cx="1853738" cy="751044"/>
            <a:chOff x="5831377" y="3492230"/>
            <a:chExt cx="1853738" cy="751044"/>
          </a:xfrm>
        </p:grpSpPr>
        <p:sp>
          <p:nvSpPr>
            <p:cNvPr id="16" name="직사각형 15"/>
            <p:cNvSpPr/>
            <p:nvPr/>
          </p:nvSpPr>
          <p:spPr>
            <a:xfrm>
              <a:off x="5831377" y="3492230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31377" y="3867752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61326" y="2840477"/>
            <a:ext cx="1853738" cy="37552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449" y="3964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2449" y="360963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Sitemap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2449" y="4319081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무단수집거부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79513" y="5028529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독도 바로 알기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79513" y="538325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관람안내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9513" y="5737305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79513" y="6091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체험존</a:t>
            </a:r>
            <a:r>
              <a:rPr lang="ko-KR" altLang="en-US" sz="1400" dirty="0" smtClean="0">
                <a:solidFill>
                  <a:schemeClr val="tx1"/>
                </a:solidFill>
              </a:rPr>
              <a:t>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79513" y="644473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94040" y="5028529"/>
            <a:ext cx="1339066" cy="1770932"/>
            <a:chOff x="8194040" y="5028529"/>
            <a:chExt cx="1339066" cy="1770932"/>
          </a:xfrm>
        </p:grpSpPr>
        <p:sp>
          <p:nvSpPr>
            <p:cNvPr id="30" name="직사각형 2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열린 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88713" y="5028529"/>
            <a:ext cx="1339066" cy="1770932"/>
            <a:chOff x="8194040" y="5028529"/>
            <a:chExt cx="1339066" cy="1770932"/>
          </a:xfrm>
        </p:grpSpPr>
        <p:sp>
          <p:nvSpPr>
            <p:cNvPr id="34" name="직사각형 33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독도 자료실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2311" y="5028529"/>
            <a:ext cx="1339066" cy="1770932"/>
            <a:chOff x="8194040" y="5028529"/>
            <a:chExt cx="1339066" cy="1770932"/>
          </a:xfrm>
        </p:grpSpPr>
        <p:sp>
          <p:nvSpPr>
            <p:cNvPr id="37" name="직사각형 36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 안내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69318" y="5028529"/>
            <a:ext cx="1339066" cy="1770932"/>
            <a:chOff x="8194040" y="5028529"/>
            <a:chExt cx="1339066" cy="1770932"/>
          </a:xfrm>
        </p:grpSpPr>
        <p:sp>
          <p:nvSpPr>
            <p:cNvPr id="40" name="직사각형 3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관람 정보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608" y="5028529"/>
            <a:ext cx="1339066" cy="1770932"/>
            <a:chOff x="8194040" y="5028529"/>
            <a:chExt cx="1339066" cy="1770932"/>
          </a:xfrm>
        </p:grpSpPr>
        <p:sp>
          <p:nvSpPr>
            <p:cNvPr id="43" name="직사각형 42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전시관 소개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/>
          <p:cNvCxnSpPr>
            <a:stCxn id="19" idx="2"/>
          </p:cNvCxnSpPr>
          <p:nvPr/>
        </p:nvCxnSpPr>
        <p:spPr>
          <a:xfrm>
            <a:off x="3188195" y="3215999"/>
            <a:ext cx="0" cy="1608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85115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043540" y="2548752"/>
            <a:ext cx="0" cy="57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65865" y="2750522"/>
            <a:ext cx="467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3" idx="1"/>
          </p:cNvCxnSpPr>
          <p:nvPr/>
        </p:nvCxnSpPr>
        <p:spPr>
          <a:xfrm>
            <a:off x="8122596" y="3427743"/>
            <a:ext cx="954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00046" y="3427743"/>
            <a:ext cx="0" cy="78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600046" y="4216710"/>
            <a:ext cx="47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88195" y="3589808"/>
            <a:ext cx="2964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96187" y="4145326"/>
            <a:ext cx="29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1141" y="4824919"/>
            <a:ext cx="809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375857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1141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641507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1844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58246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863573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475" y="5608833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169010" y="5608833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r>
              <a:rPr lang="ko-KR" altLang="en-US" sz="1100" dirty="0" smtClean="0"/>
              <a:t>예약 안내 취소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20521" y="5608833"/>
            <a:ext cx="93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r>
              <a:rPr lang="ko-KR" altLang="en-US" sz="1100" dirty="0" smtClean="0"/>
              <a:t>영상관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318356" y="5608833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교육자료실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487436" y="560883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포토앨범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20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4375" y="1500883"/>
            <a:ext cx="8043648" cy="4374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43307" y="1500883"/>
            <a:ext cx="8014716" cy="437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3307" y="1500883"/>
            <a:ext cx="8014716" cy="437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3178" y="3503646"/>
            <a:ext cx="16260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02245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4381</Words>
  <Application>Microsoft Office PowerPoint</Application>
  <PresentationFormat>와이드스크린</PresentationFormat>
  <Paragraphs>1868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11</cp:revision>
  <dcterms:created xsi:type="dcterms:W3CDTF">2023-10-11T02:27:41Z</dcterms:created>
  <dcterms:modified xsi:type="dcterms:W3CDTF">2023-10-17T03:12:44Z</dcterms:modified>
</cp:coreProperties>
</file>