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9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8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0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0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9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8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6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0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9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4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2023 1006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7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72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23</cp:revision>
  <dcterms:created xsi:type="dcterms:W3CDTF">2023-10-06T02:58:06Z</dcterms:created>
  <dcterms:modified xsi:type="dcterms:W3CDTF">2023-10-10T02:02:47Z</dcterms:modified>
</cp:coreProperties>
</file>