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9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8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0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40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9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8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6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0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9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AE88-0351-4984-BF0C-BC0D2D41AEF7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8238-DD61-4C09-993C-092B91EC2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4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90%EC%9E%90%EB%A0%A5" TargetMode="External"/><Relationship Id="rId7" Type="http://schemas.openxmlformats.org/officeDocument/2006/relationships/hyperlink" Target="https://atomic.snu.ac.kr/index.php/%EC%B2%B4%EB%A5%B4%EB%85%B8%EB%B9%8C_%EC%9B%90%EC%A0%84%EC%82%AC%EA%B3%A0" TargetMode="External"/><Relationship Id="rId2" Type="http://schemas.openxmlformats.org/officeDocument/2006/relationships/hyperlink" Target="https://namu.wiki/w/%EC%9B%90%EC%9E%90%EB%A0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tn.co.kr/_ln/0103_201903091445085743" TargetMode="External"/><Relationship Id="rId5" Type="http://schemas.openxmlformats.org/officeDocument/2006/relationships/hyperlink" Target="http://labor119.com/tech/board.php?board=ULnews&amp;page=3&amp;body_only=y&amp;button_view=n&amp;command=body&amp;no=88" TargetMode="External"/><Relationship Id="rId4" Type="http://schemas.openxmlformats.org/officeDocument/2006/relationships/hyperlink" Target="https://namu.wiki/w/%EB%B0%9C%EC%A0%84%EC%86%8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6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직선 화살표 연결선 125"/>
          <p:cNvCxnSpPr>
            <a:stCxn id="123" idx="3"/>
            <a:endCxn id="92" idx="1"/>
          </p:cNvCxnSpPr>
          <p:nvPr/>
        </p:nvCxnSpPr>
        <p:spPr>
          <a:xfrm>
            <a:off x="1807763" y="2811556"/>
            <a:ext cx="2181196" cy="4063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857790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 폐기물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처리비용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" name="꺾인 연결선 206"/>
          <p:cNvCxnSpPr>
            <a:stCxn id="65" idx="3"/>
            <a:endCxn id="146" idx="1"/>
          </p:cNvCxnSpPr>
          <p:nvPr/>
        </p:nvCxnSpPr>
        <p:spPr>
          <a:xfrm>
            <a:off x="5804037" y="874516"/>
            <a:ext cx="1785785" cy="202733"/>
          </a:xfrm>
          <a:prstGeom prst="bentConnector3">
            <a:avLst>
              <a:gd name="adj1" fmla="val 6729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5550638" y="131968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돌연변이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99" idx="2"/>
            <a:endCxn id="42" idx="0"/>
          </p:cNvCxnSpPr>
          <p:nvPr/>
        </p:nvCxnSpPr>
        <p:spPr>
          <a:xfrm flipH="1">
            <a:off x="6968603" y="459059"/>
            <a:ext cx="223076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021" y="2969433"/>
            <a:ext cx="1113906" cy="496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0" idx="2"/>
          </p:cNvCxnSpPr>
          <p:nvPr/>
        </p:nvCxnSpPr>
        <p:spPr>
          <a:xfrm>
            <a:off x="5926974" y="3466406"/>
            <a:ext cx="0" cy="4804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926974" y="2472612"/>
            <a:ext cx="0" cy="4968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472572" y="2067145"/>
            <a:ext cx="908803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위험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472572" y="3946849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이익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8097" y="1542091"/>
            <a:ext cx="5630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건강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550638" y="1282743"/>
            <a:ext cx="89896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환경오염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97165" y="154673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40" idx="3"/>
            <a:endCxn id="37" idx="0"/>
          </p:cNvCxnSpPr>
          <p:nvPr/>
        </p:nvCxnSpPr>
        <p:spPr>
          <a:xfrm>
            <a:off x="5261161" y="1744824"/>
            <a:ext cx="665813" cy="322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47" idx="1"/>
            <a:endCxn id="142" idx="3"/>
          </p:cNvCxnSpPr>
          <p:nvPr/>
        </p:nvCxnSpPr>
        <p:spPr>
          <a:xfrm flipH="1">
            <a:off x="7791271" y="3216521"/>
            <a:ext cx="316899" cy="13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2" idx="1"/>
            <a:endCxn id="37" idx="0"/>
          </p:cNvCxnSpPr>
          <p:nvPr/>
        </p:nvCxnSpPr>
        <p:spPr>
          <a:xfrm flipH="1">
            <a:off x="5926974" y="1749466"/>
            <a:ext cx="770191" cy="317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271558" y="675877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바다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61161" y="671783"/>
            <a:ext cx="54287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5" idx="2"/>
            <a:endCxn id="41" idx="0"/>
          </p:cNvCxnSpPr>
          <p:nvPr/>
        </p:nvCxnSpPr>
        <p:spPr>
          <a:xfrm>
            <a:off x="5532599" y="1077249"/>
            <a:ext cx="467521" cy="2054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41" idx="0"/>
          </p:cNvCxnSpPr>
          <p:nvPr/>
        </p:nvCxnSpPr>
        <p:spPr>
          <a:xfrm flipH="1">
            <a:off x="6000120" y="1081343"/>
            <a:ext cx="542876" cy="201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391456" y="1091808"/>
            <a:ext cx="898964" cy="57162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방사선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피폭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73" idx="3"/>
            <a:endCxn id="40" idx="1"/>
          </p:cNvCxnSpPr>
          <p:nvPr/>
        </p:nvCxnSpPr>
        <p:spPr>
          <a:xfrm>
            <a:off x="4290420" y="1377619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2983779" y="762621"/>
            <a:ext cx="407677" cy="3672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2440902" y="357155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피부괴사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95374" y="15252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암발현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81" idx="2"/>
            <a:endCxn id="73" idx="0"/>
          </p:cNvCxnSpPr>
          <p:nvPr/>
        </p:nvCxnSpPr>
        <p:spPr>
          <a:xfrm flipH="1">
            <a:off x="3840938" y="557994"/>
            <a:ext cx="101959" cy="5338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251546" y="1339358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백혈병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stCxn id="88" idx="3"/>
            <a:endCxn id="73" idx="1"/>
          </p:cNvCxnSpPr>
          <p:nvPr/>
        </p:nvCxnSpPr>
        <p:spPr>
          <a:xfrm flipV="1">
            <a:off x="2946592" y="1377619"/>
            <a:ext cx="444864" cy="1644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4287" y="204370"/>
            <a:ext cx="950554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피부출혈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>
            <a:stCxn id="97" idx="3"/>
            <a:endCxn id="80" idx="1"/>
          </p:cNvCxnSpPr>
          <p:nvPr/>
        </p:nvCxnSpPr>
        <p:spPr>
          <a:xfrm>
            <a:off x="2034841" y="407103"/>
            <a:ext cx="406061" cy="1527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9" idx="2"/>
            <a:endCxn id="64" idx="0"/>
          </p:cNvCxnSpPr>
          <p:nvPr/>
        </p:nvCxnSpPr>
        <p:spPr>
          <a:xfrm>
            <a:off x="6000120" y="537434"/>
            <a:ext cx="542876" cy="1384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19" idx="2"/>
            <a:endCxn id="65" idx="0"/>
          </p:cNvCxnSpPr>
          <p:nvPr/>
        </p:nvCxnSpPr>
        <p:spPr>
          <a:xfrm flipH="1">
            <a:off x="5532599" y="537434"/>
            <a:ext cx="467521" cy="1343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9467261" y="874516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삶의 터전 상실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46" idx="1"/>
            <a:endCxn id="42" idx="3"/>
          </p:cNvCxnSpPr>
          <p:nvPr/>
        </p:nvCxnSpPr>
        <p:spPr>
          <a:xfrm flipH="1">
            <a:off x="7240041" y="1077249"/>
            <a:ext cx="349781" cy="6722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>
            <a:stCxn id="135" idx="1"/>
            <a:endCxn id="146" idx="3"/>
          </p:cNvCxnSpPr>
          <p:nvPr/>
        </p:nvCxnSpPr>
        <p:spPr>
          <a:xfrm flipH="1">
            <a:off x="8889576" y="1077249"/>
            <a:ext cx="57768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58476" y="874516"/>
            <a:ext cx="707320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기형아 출산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158"/>
          <p:cNvCxnSpPr>
            <a:stCxn id="158" idx="3"/>
            <a:endCxn id="73" idx="1"/>
          </p:cNvCxnSpPr>
          <p:nvPr/>
        </p:nvCxnSpPr>
        <p:spPr>
          <a:xfrm>
            <a:off x="1765796" y="1077249"/>
            <a:ext cx="1625660" cy="3003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169" idx="1"/>
            <a:endCxn id="42" idx="3"/>
          </p:cNvCxnSpPr>
          <p:nvPr/>
        </p:nvCxnSpPr>
        <p:spPr>
          <a:xfrm flipH="1" flipV="1">
            <a:off x="7240041" y="1749466"/>
            <a:ext cx="391686" cy="2974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7631727" y="1663430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수산물에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위험의식</a:t>
            </a:r>
            <a:r>
              <a:rPr lang="ko-KR" altLang="en-US" sz="1200" dirty="0" smtClean="0">
                <a:solidFill>
                  <a:schemeClr val="tx1"/>
                </a:solidFill>
              </a:rPr>
              <a:t> 증가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9467261" y="1829486"/>
            <a:ext cx="1242926" cy="558462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어업인들의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&amp;</a:t>
            </a:r>
            <a:r>
              <a:rPr lang="ko-KR" altLang="en-US" sz="1200" dirty="0" smtClean="0">
                <a:solidFill>
                  <a:schemeClr val="tx1"/>
                </a:solidFill>
              </a:rPr>
              <a:t>생산량 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직선 화살표 연결선 174"/>
          <p:cNvCxnSpPr>
            <a:stCxn id="172" idx="1"/>
            <a:endCxn id="169" idx="3"/>
          </p:cNvCxnSpPr>
          <p:nvPr/>
        </p:nvCxnSpPr>
        <p:spPr>
          <a:xfrm flipH="1" flipV="1">
            <a:off x="8931481" y="2046878"/>
            <a:ext cx="535780" cy="618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91" idx="3"/>
            <a:endCxn id="37" idx="1"/>
          </p:cNvCxnSpPr>
          <p:nvPr/>
        </p:nvCxnSpPr>
        <p:spPr>
          <a:xfrm>
            <a:off x="4209843" y="2195350"/>
            <a:ext cx="1262729" cy="745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3503655" y="1992617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군사적 목적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5" name="직선 화살표 연결선 194"/>
          <p:cNvCxnSpPr>
            <a:stCxn id="200" idx="3"/>
            <a:endCxn id="191" idx="1"/>
          </p:cNvCxnSpPr>
          <p:nvPr/>
        </p:nvCxnSpPr>
        <p:spPr>
          <a:xfrm>
            <a:off x="2901145" y="2162238"/>
            <a:ext cx="602510" cy="3311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2206099" y="1959505"/>
            <a:ext cx="69504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 개발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3" name="꺾인 연결선 202"/>
          <p:cNvCxnSpPr>
            <a:stCxn id="64" idx="3"/>
            <a:endCxn id="169" idx="1"/>
          </p:cNvCxnSpPr>
          <p:nvPr/>
        </p:nvCxnSpPr>
        <p:spPr>
          <a:xfrm>
            <a:off x="6814434" y="878610"/>
            <a:ext cx="817293" cy="1168268"/>
          </a:xfrm>
          <a:prstGeom prst="bentConnector3">
            <a:avLst>
              <a:gd name="adj1" fmla="val 64283"/>
            </a:avLst>
          </a:prstGeom>
          <a:ln w="127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742555" y="1744824"/>
            <a:ext cx="706188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군사적 위협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3" name="직선 화살표 연결선 212"/>
          <p:cNvCxnSpPr>
            <a:stCxn id="212" idx="3"/>
            <a:endCxn id="200" idx="1"/>
          </p:cNvCxnSpPr>
          <p:nvPr/>
        </p:nvCxnSpPr>
        <p:spPr>
          <a:xfrm>
            <a:off x="1448743" y="1947557"/>
            <a:ext cx="757356" cy="2146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/>
          <p:cNvSpPr/>
          <p:nvPr/>
        </p:nvSpPr>
        <p:spPr>
          <a:xfrm>
            <a:off x="5472572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6953963" y="4743620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입지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직선 화살표 연결선 219"/>
          <p:cNvCxnSpPr>
            <a:stCxn id="217" idx="0"/>
            <a:endCxn id="38" idx="2"/>
          </p:cNvCxnSpPr>
          <p:nvPr/>
        </p:nvCxnSpPr>
        <p:spPr>
          <a:xfrm flipV="1">
            <a:off x="5926974" y="4352315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472571" y="554218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전력생산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8" name="직선 화살표 연결선 227"/>
          <p:cNvCxnSpPr/>
          <p:nvPr/>
        </p:nvCxnSpPr>
        <p:spPr>
          <a:xfrm flipV="1">
            <a:off x="5926974" y="5149983"/>
            <a:ext cx="0" cy="392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>
            <a:stCxn id="231" idx="0"/>
            <a:endCxn id="227" idx="3"/>
          </p:cNvCxnSpPr>
          <p:nvPr/>
        </p:nvCxnSpPr>
        <p:spPr>
          <a:xfrm flipH="1" flipV="1">
            <a:off x="6381374" y="5744918"/>
            <a:ext cx="860925" cy="39883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6894776" y="6143752"/>
            <a:ext cx="695046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일정함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/>
          <p:nvPr/>
        </p:nvCxnSpPr>
        <p:spPr>
          <a:xfrm flipV="1">
            <a:off x="11243427" y="10745413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4573607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생산단가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V="1">
            <a:off x="6418707" y="10282031"/>
            <a:ext cx="0" cy="392202"/>
          </a:xfrm>
          <a:prstGeom prst="straightConnector1">
            <a:avLst/>
          </a:prstGeom>
          <a:ln w="12700">
            <a:solidFill>
              <a:srgbClr val="92D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>
            <a:stCxn id="261" idx="0"/>
            <a:endCxn id="227" idx="2"/>
          </p:cNvCxnSpPr>
          <p:nvPr/>
        </p:nvCxnSpPr>
        <p:spPr>
          <a:xfrm flipV="1">
            <a:off x="5023089" y="5947651"/>
            <a:ext cx="90388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직사각형 267"/>
          <p:cNvSpPr/>
          <p:nvPr/>
        </p:nvSpPr>
        <p:spPr>
          <a:xfrm>
            <a:off x="5705045" y="6085816"/>
            <a:ext cx="898964" cy="571622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생산량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0" name="직선 화살표 연결선 269"/>
          <p:cNvCxnSpPr>
            <a:stCxn id="268" idx="0"/>
            <a:endCxn id="227" idx="2"/>
          </p:cNvCxnSpPr>
          <p:nvPr/>
        </p:nvCxnSpPr>
        <p:spPr>
          <a:xfrm flipH="1" flipV="1">
            <a:off x="5926973" y="5947651"/>
            <a:ext cx="227554" cy="13816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/>
          <p:cNvCxnSpPr>
            <a:stCxn id="218" idx="0"/>
            <a:endCxn id="38" idx="3"/>
          </p:cNvCxnSpPr>
          <p:nvPr/>
        </p:nvCxnSpPr>
        <p:spPr>
          <a:xfrm flipH="1" flipV="1">
            <a:off x="6381375" y="4149582"/>
            <a:ext cx="1026990" cy="5940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8558458" y="419164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학문적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1" name="직선 화살표 연결선 280"/>
          <p:cNvCxnSpPr>
            <a:stCxn id="279" idx="1"/>
            <a:endCxn id="218" idx="3"/>
          </p:cNvCxnSpPr>
          <p:nvPr/>
        </p:nvCxnSpPr>
        <p:spPr>
          <a:xfrm flipH="1">
            <a:off x="7862766" y="4394380"/>
            <a:ext cx="695692" cy="5519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8558458" y="5223455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환경적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6" name="직선 화살표 연결선 285"/>
          <p:cNvCxnSpPr>
            <a:stCxn id="285" idx="1"/>
            <a:endCxn id="218" idx="3"/>
          </p:cNvCxnSpPr>
          <p:nvPr/>
        </p:nvCxnSpPr>
        <p:spPr>
          <a:xfrm flipH="1" flipV="1">
            <a:off x="7862766" y="4946353"/>
            <a:ext cx="695692" cy="4798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10162953" y="4134392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핵물리학의 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2" name="직선 화살표 연결선 291"/>
          <p:cNvCxnSpPr>
            <a:stCxn id="291" idx="1"/>
            <a:endCxn id="279" idx="3"/>
          </p:cNvCxnSpPr>
          <p:nvPr/>
        </p:nvCxnSpPr>
        <p:spPr>
          <a:xfrm flipH="1" flipV="1">
            <a:off x="9467261" y="4394380"/>
            <a:ext cx="695692" cy="171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/>
          <p:cNvSpPr/>
          <p:nvPr/>
        </p:nvSpPr>
        <p:spPr>
          <a:xfrm>
            <a:off x="10255785" y="5080183"/>
            <a:ext cx="1096394" cy="7661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 및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경제발전을 추구할 수 있음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직선 화살표 연결선 300"/>
          <p:cNvCxnSpPr>
            <a:stCxn id="298" idx="1"/>
          </p:cNvCxnSpPr>
          <p:nvPr/>
        </p:nvCxnSpPr>
        <p:spPr>
          <a:xfrm flipH="1" flipV="1">
            <a:off x="9453541" y="5404211"/>
            <a:ext cx="802244" cy="5904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91" idx="2"/>
            <a:endCxn id="42" idx="0"/>
          </p:cNvCxnSpPr>
          <p:nvPr/>
        </p:nvCxnSpPr>
        <p:spPr>
          <a:xfrm flipH="1">
            <a:off x="6968603" y="459059"/>
            <a:ext cx="535328" cy="108767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882468" y="53593"/>
            <a:ext cx="1242926" cy="40546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막대한 설비비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89822" y="693801"/>
            <a:ext cx="1299754" cy="766896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긴 반감기로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인한 토지면적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감소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608565" y="5426188"/>
            <a:ext cx="908803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저탄소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983441" y="4744517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환경보호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직선 화살표 연결선 238"/>
          <p:cNvCxnSpPr>
            <a:stCxn id="219" idx="0"/>
            <a:endCxn id="238" idx="1"/>
          </p:cNvCxnSpPr>
          <p:nvPr/>
        </p:nvCxnSpPr>
        <p:spPr>
          <a:xfrm flipV="1">
            <a:off x="2062967" y="4947250"/>
            <a:ext cx="1920474" cy="4789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>
            <a:stCxn id="238" idx="0"/>
            <a:endCxn id="38" idx="1"/>
          </p:cNvCxnSpPr>
          <p:nvPr/>
        </p:nvCxnSpPr>
        <p:spPr>
          <a:xfrm flipV="1">
            <a:off x="4437843" y="4149582"/>
            <a:ext cx="1034729" cy="5949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>
            <a:stCxn id="249" idx="0"/>
            <a:endCxn id="238" idx="2"/>
          </p:cNvCxnSpPr>
          <p:nvPr/>
        </p:nvCxnSpPr>
        <p:spPr>
          <a:xfrm flipV="1">
            <a:off x="3574114" y="5149983"/>
            <a:ext cx="863729" cy="272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/>
          <p:cNvSpPr/>
          <p:nvPr/>
        </p:nvSpPr>
        <p:spPr>
          <a:xfrm>
            <a:off x="3119712" y="5422834"/>
            <a:ext cx="908803" cy="405466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탄소중립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2246" y="6139291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지구온난화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>
            <a:stCxn id="103" idx="0"/>
            <a:endCxn id="219" idx="2"/>
          </p:cNvCxnSpPr>
          <p:nvPr/>
        </p:nvCxnSpPr>
        <p:spPr>
          <a:xfrm flipV="1">
            <a:off x="1095649" y="5944335"/>
            <a:ext cx="967318" cy="194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12" idx="1"/>
            <a:endCxn id="217" idx="2"/>
          </p:cNvCxnSpPr>
          <p:nvPr/>
        </p:nvCxnSpPr>
        <p:spPr>
          <a:xfrm flipH="1" flipV="1">
            <a:off x="5926974" y="5149983"/>
            <a:ext cx="2120395" cy="1196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047369" y="6069315"/>
            <a:ext cx="965490" cy="554340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저렴한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유지관리비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97494" y="6164199"/>
            <a:ext cx="1006806" cy="518147"/>
          </a:xfrm>
          <a:prstGeom prst="rect">
            <a:avLst/>
          </a:prstGeom>
          <a:solidFill>
            <a:srgbClr val="92D050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일자리 창출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120"/>
          <p:cNvCxnSpPr>
            <a:stCxn id="120" idx="0"/>
            <a:endCxn id="217" idx="2"/>
          </p:cNvCxnSpPr>
          <p:nvPr/>
        </p:nvCxnSpPr>
        <p:spPr>
          <a:xfrm flipV="1">
            <a:off x="3800897" y="5149983"/>
            <a:ext cx="2126077" cy="10142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988959" y="3015186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대체재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10" idx="1"/>
            <a:endCxn id="92" idx="3"/>
          </p:cNvCxnSpPr>
          <p:nvPr/>
        </p:nvCxnSpPr>
        <p:spPr>
          <a:xfrm flipH="1" flipV="1">
            <a:off x="4897762" y="3217919"/>
            <a:ext cx="472259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742555" y="4338154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5" idx="0"/>
            <a:endCxn id="92" idx="2"/>
          </p:cNvCxnSpPr>
          <p:nvPr/>
        </p:nvCxnSpPr>
        <p:spPr>
          <a:xfrm flipV="1">
            <a:off x="1196957" y="3420652"/>
            <a:ext cx="3246404" cy="9175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843092" y="408160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</a:t>
            </a:r>
            <a:r>
              <a:rPr lang="ko-KR" altLang="en-US" sz="1200" dirty="0" smtClean="0">
                <a:solidFill>
                  <a:schemeClr val="tx1"/>
                </a:solidFill>
              </a:rPr>
              <a:t>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>
            <a:stCxn id="109" idx="0"/>
            <a:endCxn id="92" idx="2"/>
          </p:cNvCxnSpPr>
          <p:nvPr/>
        </p:nvCxnSpPr>
        <p:spPr>
          <a:xfrm flipV="1">
            <a:off x="3297494" y="3420652"/>
            <a:ext cx="1145867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1721293" y="3176469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풍력발전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13" idx="3"/>
            <a:endCxn id="92" idx="1"/>
          </p:cNvCxnSpPr>
          <p:nvPr/>
        </p:nvCxnSpPr>
        <p:spPr>
          <a:xfrm flipV="1">
            <a:off x="2630096" y="3217919"/>
            <a:ext cx="1358863" cy="1612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2607897" y="2639710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18" idx="3"/>
            <a:endCxn id="92" idx="1"/>
          </p:cNvCxnSpPr>
          <p:nvPr/>
        </p:nvCxnSpPr>
        <p:spPr>
          <a:xfrm>
            <a:off x="3516700" y="2842443"/>
            <a:ext cx="472259" cy="375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898960" y="2608823"/>
            <a:ext cx="908803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지열발전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88218" y="3676143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태양광발전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125" idx="3"/>
            <a:endCxn id="92" idx="1"/>
          </p:cNvCxnSpPr>
          <p:nvPr/>
        </p:nvCxnSpPr>
        <p:spPr>
          <a:xfrm flipV="1">
            <a:off x="1448744" y="3217919"/>
            <a:ext cx="2540215" cy="6609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081970" y="3743219"/>
            <a:ext cx="1060526" cy="4054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해양에너지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2" name="직선 화살표 연결선 131"/>
          <p:cNvCxnSpPr>
            <a:stCxn id="131" idx="0"/>
            <a:endCxn id="92" idx="2"/>
          </p:cNvCxnSpPr>
          <p:nvPr/>
        </p:nvCxnSpPr>
        <p:spPr>
          <a:xfrm flipH="1" flipV="1">
            <a:off x="4443361" y="3420652"/>
            <a:ext cx="168872" cy="32256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6882468" y="3015186"/>
            <a:ext cx="908803" cy="405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역사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/>
          <p:cNvCxnSpPr>
            <a:stCxn id="10" idx="3"/>
            <a:endCxn id="142" idx="1"/>
          </p:cNvCxnSpPr>
          <p:nvPr/>
        </p:nvCxnSpPr>
        <p:spPr>
          <a:xfrm flipV="1">
            <a:off x="6483927" y="3217919"/>
            <a:ext cx="398541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08170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smtClean="0">
                <a:solidFill>
                  <a:schemeClr val="tx1"/>
                </a:solidFill>
              </a:rPr>
              <a:t>선의 발견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400487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핵분열실험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691441" y="3014290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핵무기개발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725174" y="3542787"/>
            <a:ext cx="1006806" cy="486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원자력의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평화적사용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54" name="직선 화살표 연결선 153"/>
          <p:cNvCxnSpPr>
            <a:stCxn id="148" idx="1"/>
            <a:endCxn id="147" idx="3"/>
          </p:cNvCxnSpPr>
          <p:nvPr/>
        </p:nvCxnSpPr>
        <p:spPr>
          <a:xfrm flipH="1">
            <a:off x="9114976" y="3216521"/>
            <a:ext cx="2855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50" idx="1"/>
            <a:endCxn id="148" idx="3"/>
          </p:cNvCxnSpPr>
          <p:nvPr/>
        </p:nvCxnSpPr>
        <p:spPr>
          <a:xfrm flipH="1">
            <a:off x="10407293" y="3216521"/>
            <a:ext cx="2841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51" idx="3"/>
            <a:endCxn id="150" idx="2"/>
          </p:cNvCxnSpPr>
          <p:nvPr/>
        </p:nvCxnSpPr>
        <p:spPr>
          <a:xfrm flipV="1">
            <a:off x="9731980" y="3418752"/>
            <a:ext cx="1462864" cy="3673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직사각형 164"/>
          <p:cNvSpPr/>
          <p:nvPr/>
        </p:nvSpPr>
        <p:spPr>
          <a:xfrm>
            <a:off x="7261770" y="3584506"/>
            <a:ext cx="1006806" cy="404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IAEA</a:t>
            </a:r>
            <a:r>
              <a:rPr lang="ko-KR" altLang="en-US" sz="1200" dirty="0" smtClean="0">
                <a:solidFill>
                  <a:schemeClr val="tx1"/>
                </a:solidFill>
              </a:rPr>
              <a:t>창설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5" idx="3"/>
            <a:endCxn id="151" idx="1"/>
          </p:cNvCxnSpPr>
          <p:nvPr/>
        </p:nvCxnSpPr>
        <p:spPr>
          <a:xfrm flipV="1">
            <a:off x="8268576" y="3786127"/>
            <a:ext cx="456598" cy="6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/>
              <a:t>/</a:t>
            </a:r>
            <a:r>
              <a:rPr lang="en-US" altLang="ko-KR" dirty="0" smtClean="0"/>
              <a:t>2023-10-10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36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258" y="21613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장단점</a:t>
            </a:r>
            <a:endParaRPr lang="en-US" altLang="ko-KR" sz="1400" dirty="0" smtClean="0"/>
          </a:p>
          <a:p>
            <a:r>
              <a:rPr lang="en-US" altLang="ko-KR" sz="1000" dirty="0">
                <a:hlinkClick r:id="rId2"/>
              </a:rPr>
              <a:t>https://namu.wiki/w/%EC%9B%90%EC%9E%90%EB%A0%A5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99258" y="739351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원자력의 역사</a:t>
            </a:r>
          </a:p>
          <a:p>
            <a:r>
              <a:rPr lang="en-US" altLang="ko-KR" sz="1000" dirty="0" smtClean="0">
                <a:hlinkClick r:id="rId3"/>
              </a:rPr>
              <a:t>https</a:t>
            </a:r>
            <a:r>
              <a:rPr lang="en-US" altLang="ko-KR" sz="1000" dirty="0">
                <a:hlinkClick r:id="rId3"/>
              </a:rPr>
              <a:t>://ko.wikipedia.org/wiki/%EC%9B%90%EC%9E%90%EB%A0%A5</a:t>
            </a:r>
            <a:endParaRPr lang="ko-KR" altLang="en-US" sz="1000" dirty="0"/>
          </a:p>
        </p:txBody>
      </p:sp>
      <p:sp>
        <p:nvSpPr>
          <p:cNvPr id="6" name="TextBox 5">
            <a:hlinkClick r:id="rId4"/>
          </p:cNvPr>
          <p:cNvSpPr txBox="1"/>
          <p:nvPr/>
        </p:nvSpPr>
        <p:spPr>
          <a:xfrm>
            <a:off x="299258" y="126257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전력생산의 종류</a:t>
            </a:r>
          </a:p>
          <a:p>
            <a:r>
              <a:rPr lang="en-US" altLang="ko-KR" sz="1000" dirty="0" smtClean="0">
                <a:hlinkClick r:id="rId4"/>
              </a:rPr>
              <a:t>https</a:t>
            </a:r>
            <a:r>
              <a:rPr lang="en-US" altLang="ko-KR" sz="1000" dirty="0">
                <a:hlinkClick r:id="rId4"/>
              </a:rPr>
              <a:t>://namu.wiki/w/%EB%B0%9C%EC%A0%84%EC%86%8C</a:t>
            </a:r>
            <a:endParaRPr lang="ko-KR" altLang="en-US" sz="1000" dirty="0"/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299258" y="1785791"/>
            <a:ext cx="740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 </a:t>
            </a:r>
            <a:r>
              <a:rPr lang="ko-KR" altLang="en-US" sz="1400" dirty="0" err="1" smtClean="0"/>
              <a:t>피폭시</a:t>
            </a:r>
            <a:r>
              <a:rPr lang="ko-KR" altLang="en-US" sz="1400" dirty="0" smtClean="0"/>
              <a:t> 증상</a:t>
            </a:r>
          </a:p>
          <a:p>
            <a:r>
              <a:rPr lang="en-US" altLang="ko-KR" sz="1000" dirty="0" smtClean="0">
                <a:hlinkClick r:id="rId5"/>
              </a:rPr>
              <a:t>http</a:t>
            </a:r>
            <a:r>
              <a:rPr lang="en-US" altLang="ko-KR" sz="1000" dirty="0">
                <a:hlinkClick r:id="rId5"/>
              </a:rPr>
              <a:t>://labor119.com/tech/board.php?board=ULnews&amp;page=3&amp;body_only=y&amp;button_view=n&amp;command=body&amp;no=88</a:t>
            </a:r>
            <a:endParaRPr lang="ko-KR" altLang="en-US" sz="1000" dirty="0"/>
          </a:p>
        </p:txBody>
      </p:sp>
      <p:sp>
        <p:nvSpPr>
          <p:cNvPr id="8" name="TextBox 7">
            <a:hlinkClick r:id="rId4"/>
          </p:cNvPr>
          <p:cNvSpPr txBox="1"/>
          <p:nvPr/>
        </p:nvSpPr>
        <p:spPr>
          <a:xfrm>
            <a:off x="299258" y="2309011"/>
            <a:ext cx="83712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방사능에 오염된 자연 </a:t>
            </a:r>
          </a:p>
          <a:p>
            <a:r>
              <a:rPr lang="en-US" altLang="ko-KR" sz="1000" dirty="0" smtClean="0">
                <a:hlinkClick r:id="rId6"/>
              </a:rPr>
              <a:t>https</a:t>
            </a:r>
            <a:r>
              <a:rPr lang="en-US" altLang="ko-KR" sz="1000" dirty="0">
                <a:hlinkClick r:id="rId6"/>
              </a:rPr>
              <a:t>://www.ytn.co.kr/_</a:t>
            </a:r>
            <a:r>
              <a:rPr lang="en-US" altLang="ko-KR" sz="1000" dirty="0" smtClean="0">
                <a:hlinkClick r:id="rId6"/>
              </a:rPr>
              <a:t>ln/0103_201903091445085743</a:t>
            </a:r>
            <a:endParaRPr lang="en-US" altLang="ko-KR" sz="1000" dirty="0" smtClean="0"/>
          </a:p>
          <a:p>
            <a:r>
              <a:rPr lang="en-US" altLang="ko-KR" sz="1000" dirty="0">
                <a:hlinkClick r:id="rId7"/>
              </a:rPr>
              <a:t>https://atomic.snu.ac.kr/index.php/%EC%B2%B4%EB%A5%B4%EB%85%B8%EB%B9%8C_%EC%9B%90%EC%A0%84%EC%82%AC%EA%B3%A0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088724" y="16609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이승빈</a:t>
            </a:r>
            <a:r>
              <a:rPr lang="en-US" altLang="ko-KR" dirty="0" smtClean="0"/>
              <a:t>/2023-10-05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05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212</Words>
  <Application>Microsoft Office PowerPoint</Application>
  <PresentationFormat>와이드스크린</PresentationFormat>
  <Paragraphs>127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31</cp:revision>
  <dcterms:created xsi:type="dcterms:W3CDTF">2023-10-06T02:58:06Z</dcterms:created>
  <dcterms:modified xsi:type="dcterms:W3CDTF">2023-10-10T03:27:16Z</dcterms:modified>
</cp:coreProperties>
</file>