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7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3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5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9E6D-F825-4BA7-B4F9-281C33CDA12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57A3-9E49-4A2C-A603-091C7DE78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6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</Words>
  <Application>Microsoft Office PowerPoint</Application>
  <PresentationFormat>와이드스크린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7</cp:revision>
  <dcterms:created xsi:type="dcterms:W3CDTF">2023-10-10T03:28:23Z</dcterms:created>
  <dcterms:modified xsi:type="dcterms:W3CDTF">2023-10-10T03:57:11Z</dcterms:modified>
</cp:coreProperties>
</file>