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32" d="100"/>
          <a:sy n="232" d="100"/>
        </p:scale>
        <p:origin x="-4104" y="-3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9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60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5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9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8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9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3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4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E179-4A32-448A-9D54-B85F2552420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B057-C01E-4612-BE93-E6228569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8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8619" y="171433"/>
            <a:ext cx="876926" cy="570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7482" y="318246"/>
            <a:ext cx="236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58617" y="6487320"/>
            <a:ext cx="11849879" cy="0"/>
          </a:xfrm>
          <a:prstGeom prst="line">
            <a:avLst/>
          </a:prstGeom>
          <a:ln w="304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617" y="6302654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Mobile story board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31641" y="171434"/>
            <a:ext cx="10776856" cy="570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H="1">
            <a:off x="158617" y="926729"/>
            <a:ext cx="2845837" cy="5191259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3250162" y="926728"/>
            <a:ext cx="2845837" cy="5191259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flipH="1">
            <a:off x="6341706" y="926726"/>
            <a:ext cx="2845837" cy="5191259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 flipH="1">
            <a:off x="9433251" y="926726"/>
            <a:ext cx="2575245" cy="5191259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31641" y="171433"/>
            <a:ext cx="129610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53404" y="171433"/>
            <a:ext cx="992464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0316" y="171427"/>
            <a:ext cx="1408616" cy="2894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19756" y="171427"/>
            <a:ext cx="867745" cy="570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23" idx="1"/>
            <a:endCxn id="14" idx="3"/>
          </p:cNvCxnSpPr>
          <p:nvPr/>
        </p:nvCxnSpPr>
        <p:spPr>
          <a:xfrm>
            <a:off x="1231641" y="456747"/>
            <a:ext cx="107768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31641" y="171427"/>
            <a:ext cx="1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 명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231641" y="463816"/>
            <a:ext cx="12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경로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527747" y="171427"/>
            <a:ext cx="2376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모바일 스토리 보드 제작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56586" y="156039"/>
            <a:ext cx="98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버전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750221" y="463815"/>
            <a:ext cx="99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화면 코드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45868" y="156038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Ver</a:t>
            </a:r>
            <a:r>
              <a:rPr lang="en-US" altLang="ko-KR" sz="1400" dirty="0" smtClean="0"/>
              <a:t> 1.1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972283" y="183904"/>
            <a:ext cx="140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작성자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468932" y="164357"/>
            <a:ext cx="127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/>
              <a:t>이승빈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19755" y="148960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작성일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0587501" y="140899"/>
            <a:ext cx="1420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2023. 05. 04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9719755" y="459819"/>
            <a:ext cx="8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페이지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0864124" y="441356"/>
            <a:ext cx="114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307911" y="3004457"/>
            <a:ext cx="2593909" cy="20900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317241" y="3004457"/>
            <a:ext cx="2584579" cy="20900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317241" y="3004457"/>
            <a:ext cx="2584579" cy="209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8209" y="3878815"/>
            <a:ext cx="170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IMAGE</a:t>
            </a:r>
            <a:endParaRPr lang="ko-KR" altLang="en-US" b="1" dirty="0"/>
          </a:p>
        </p:txBody>
      </p:sp>
      <p:grpSp>
        <p:nvGrpSpPr>
          <p:cNvPr id="67" name="그룹 66"/>
          <p:cNvGrpSpPr/>
          <p:nvPr/>
        </p:nvGrpSpPr>
        <p:grpSpPr>
          <a:xfrm>
            <a:off x="317241" y="5185346"/>
            <a:ext cx="1091681" cy="1039114"/>
            <a:chOff x="3366641" y="2992230"/>
            <a:chExt cx="2593909" cy="2090058"/>
          </a:xfrm>
        </p:grpSpPr>
        <p:sp>
          <p:nvSpPr>
            <p:cNvPr id="68" name="직사각형 67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842619" y="3762592"/>
              <a:ext cx="1632685" cy="5571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IMAGE</a:t>
              </a:r>
              <a:endParaRPr lang="ko-KR" altLang="en-US" sz="1200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508445" y="5185346"/>
            <a:ext cx="684250" cy="651302"/>
            <a:chOff x="3366641" y="2992230"/>
            <a:chExt cx="2593909" cy="2090058"/>
          </a:xfrm>
        </p:grpSpPr>
        <p:sp>
          <p:nvSpPr>
            <p:cNvPr id="75" name="직사각형 7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320204" y="5198671"/>
            <a:ext cx="339017" cy="322693"/>
            <a:chOff x="3366641" y="2992230"/>
            <a:chExt cx="2593909" cy="2090058"/>
          </a:xfrm>
        </p:grpSpPr>
        <p:sp>
          <p:nvSpPr>
            <p:cNvPr id="80" name="직사각형 7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842619" y="3762595"/>
              <a:ext cx="1632688" cy="7973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" b="1" dirty="0" smtClean="0"/>
                <a:t>IMAGE</a:t>
              </a:r>
              <a:endParaRPr lang="ko-KR" altLang="en-US" sz="100" b="1" dirty="0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373932" y="1027376"/>
            <a:ext cx="800024" cy="761501"/>
            <a:chOff x="3366641" y="2992230"/>
            <a:chExt cx="2593909" cy="2090058"/>
          </a:xfrm>
        </p:grpSpPr>
        <p:sp>
          <p:nvSpPr>
            <p:cNvPr id="85" name="직사각형 8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58618" y="919655"/>
            <a:ext cx="284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TITLE </a:t>
            </a:r>
            <a:r>
              <a:rPr lang="ko-KR" altLang="en-US" sz="1400" dirty="0" smtClean="0"/>
              <a:t>텍스트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58616" y="1264178"/>
            <a:ext cx="2845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기본 내용 텍스트</a:t>
            </a:r>
            <a:endParaRPr lang="ko-KR" altLang="en-US" sz="9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289253" y="1573205"/>
            <a:ext cx="2612567" cy="253290"/>
            <a:chOff x="307911" y="1573205"/>
            <a:chExt cx="2593909" cy="25329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7" name="그룹 106"/>
          <p:cNvGrpSpPr/>
          <p:nvPr/>
        </p:nvGrpSpPr>
        <p:grpSpPr>
          <a:xfrm>
            <a:off x="289252" y="1907268"/>
            <a:ext cx="2612568" cy="268818"/>
            <a:chOff x="289252" y="1907268"/>
            <a:chExt cx="2612568" cy="268818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00" name="그룹 99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03" name="그룹 102"/>
          <p:cNvGrpSpPr/>
          <p:nvPr/>
        </p:nvGrpSpPr>
        <p:grpSpPr>
          <a:xfrm>
            <a:off x="289253" y="2246269"/>
            <a:ext cx="2612567" cy="253290"/>
            <a:chOff x="307911" y="1573205"/>
            <a:chExt cx="2593909" cy="25329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307911" y="1573205"/>
              <a:ext cx="2593909" cy="25329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7241" y="1579999"/>
              <a:ext cx="258457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270587" y="2588708"/>
            <a:ext cx="2612568" cy="268818"/>
            <a:chOff x="289252" y="1907268"/>
            <a:chExt cx="2612568" cy="268818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89252" y="1921854"/>
              <a:ext cx="1897220" cy="254232"/>
              <a:chOff x="289252" y="1921854"/>
              <a:chExt cx="1897220" cy="254232"/>
            </a:xfrm>
          </p:grpSpPr>
          <p:grpSp>
            <p:nvGrpSpPr>
              <p:cNvPr id="125" name="그룹 124"/>
              <p:cNvGrpSpPr/>
              <p:nvPr/>
            </p:nvGrpSpPr>
            <p:grpSpPr>
              <a:xfrm>
                <a:off x="289252" y="1922796"/>
                <a:ext cx="1004592" cy="253290"/>
                <a:chOff x="307911" y="1573205"/>
                <a:chExt cx="2593909" cy="253290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347610" y="1579601"/>
                  <a:ext cx="25542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1405818" y="1921854"/>
                <a:ext cx="780654" cy="254232"/>
                <a:chOff x="307911" y="1572263"/>
                <a:chExt cx="2593909" cy="254232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307911" y="1573205"/>
                  <a:ext cx="2593909" cy="25329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47608" y="1572263"/>
                  <a:ext cx="255420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/>
                    <a:t>버튼</a:t>
                  </a:r>
                  <a:endParaRPr lang="ko-KR" altLang="en-US" sz="1000" dirty="0"/>
                </a:p>
              </p:txBody>
            </p:sp>
          </p:grpSp>
        </p:grpSp>
        <p:grpSp>
          <p:nvGrpSpPr>
            <p:cNvPr id="122" name="그룹 121"/>
            <p:cNvGrpSpPr/>
            <p:nvPr/>
          </p:nvGrpSpPr>
          <p:grpSpPr>
            <a:xfrm>
              <a:off x="2298393" y="1907268"/>
              <a:ext cx="603427" cy="253290"/>
              <a:chOff x="307683" y="1573205"/>
              <a:chExt cx="2594137" cy="253290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307911" y="1573205"/>
                <a:ext cx="2593909" cy="25329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7683" y="1578980"/>
                <a:ext cx="25542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버튼</a:t>
                </a:r>
                <a:endParaRPr lang="ko-KR" altLang="en-US" sz="1000" dirty="0"/>
              </a:p>
            </p:txBody>
          </p:sp>
        </p:grpSp>
      </p:grpSp>
      <p:grpSp>
        <p:nvGrpSpPr>
          <p:cNvPr id="136" name="그룹 135"/>
          <p:cNvGrpSpPr/>
          <p:nvPr/>
        </p:nvGrpSpPr>
        <p:grpSpPr>
          <a:xfrm>
            <a:off x="4273068" y="1027376"/>
            <a:ext cx="800024" cy="761501"/>
            <a:chOff x="3366641" y="2992230"/>
            <a:chExt cx="2593909" cy="2090058"/>
          </a:xfrm>
        </p:grpSpPr>
        <p:sp>
          <p:nvSpPr>
            <p:cNvPr id="137" name="직사각형 13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1" name="그룹 140"/>
          <p:cNvGrpSpPr/>
          <p:nvPr/>
        </p:nvGrpSpPr>
        <p:grpSpPr>
          <a:xfrm>
            <a:off x="5178138" y="1027376"/>
            <a:ext cx="800024" cy="761501"/>
            <a:chOff x="3366641" y="2992230"/>
            <a:chExt cx="2593909" cy="2090058"/>
          </a:xfrm>
        </p:grpSpPr>
        <p:sp>
          <p:nvSpPr>
            <p:cNvPr id="142" name="직사각형 14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370965" y="1907268"/>
            <a:ext cx="800024" cy="761501"/>
            <a:chOff x="3366641" y="2992230"/>
            <a:chExt cx="2593909" cy="2090058"/>
          </a:xfrm>
        </p:grpSpPr>
        <p:sp>
          <p:nvSpPr>
            <p:cNvPr id="147" name="직사각형 14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270101" y="1907268"/>
            <a:ext cx="800024" cy="761501"/>
            <a:chOff x="3366641" y="2992230"/>
            <a:chExt cx="2593909" cy="2090058"/>
          </a:xfrm>
        </p:grpSpPr>
        <p:sp>
          <p:nvSpPr>
            <p:cNvPr id="152" name="직사각형 151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175171" y="1907268"/>
            <a:ext cx="800024" cy="761501"/>
            <a:chOff x="3366641" y="2992230"/>
            <a:chExt cx="2593909" cy="2090058"/>
          </a:xfrm>
        </p:grpSpPr>
        <p:sp>
          <p:nvSpPr>
            <p:cNvPr id="157" name="직사각형 156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343620" y="2786143"/>
            <a:ext cx="650128" cy="109121"/>
            <a:chOff x="4308461" y="2786482"/>
            <a:chExt cx="650128" cy="109121"/>
          </a:xfrm>
        </p:grpSpPr>
        <p:sp>
          <p:nvSpPr>
            <p:cNvPr id="162" name="타원 161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343620" y="2915571"/>
            <a:ext cx="650128" cy="109121"/>
            <a:chOff x="4308461" y="2786482"/>
            <a:chExt cx="650128" cy="109121"/>
          </a:xfrm>
        </p:grpSpPr>
        <p:sp>
          <p:nvSpPr>
            <p:cNvPr id="175" name="타원 174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4343620" y="3043109"/>
            <a:ext cx="650128" cy="109121"/>
            <a:chOff x="4308461" y="2786482"/>
            <a:chExt cx="650128" cy="109121"/>
          </a:xfrm>
        </p:grpSpPr>
        <p:sp>
          <p:nvSpPr>
            <p:cNvPr id="181" name="타원 180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343620" y="3171843"/>
            <a:ext cx="650128" cy="109121"/>
            <a:chOff x="4308461" y="2786482"/>
            <a:chExt cx="650128" cy="109121"/>
          </a:xfrm>
        </p:grpSpPr>
        <p:sp>
          <p:nvSpPr>
            <p:cNvPr id="187" name="타원 186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4343620" y="3306688"/>
            <a:ext cx="650128" cy="109121"/>
            <a:chOff x="4308461" y="2786482"/>
            <a:chExt cx="650128" cy="109121"/>
          </a:xfrm>
        </p:grpSpPr>
        <p:sp>
          <p:nvSpPr>
            <p:cNvPr id="193" name="타원 192"/>
            <p:cNvSpPr/>
            <p:nvPr/>
          </p:nvSpPr>
          <p:spPr>
            <a:xfrm>
              <a:off x="4308461" y="2787160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/>
            <p:cNvSpPr/>
            <p:nvPr/>
          </p:nvSpPr>
          <p:spPr>
            <a:xfrm>
              <a:off x="4443337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/>
            <p:cNvSpPr/>
            <p:nvPr/>
          </p:nvSpPr>
          <p:spPr>
            <a:xfrm>
              <a:off x="4579075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/>
            <p:cNvSpPr/>
            <p:nvPr/>
          </p:nvSpPr>
          <p:spPr>
            <a:xfrm>
              <a:off x="4714813" y="2786482"/>
              <a:ext cx="108443" cy="1084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/>
            <p:cNvSpPr/>
            <p:nvPr/>
          </p:nvSpPr>
          <p:spPr>
            <a:xfrm>
              <a:off x="4850146" y="2786482"/>
              <a:ext cx="108443" cy="10844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3373932" y="3536137"/>
            <a:ext cx="800024" cy="761501"/>
            <a:chOff x="3366641" y="2992230"/>
            <a:chExt cx="2593909" cy="2090058"/>
          </a:xfrm>
          <a:solidFill>
            <a:schemeClr val="bg1">
              <a:lumMod val="65000"/>
            </a:schemeClr>
          </a:solidFill>
        </p:grpSpPr>
        <p:sp>
          <p:nvSpPr>
            <p:cNvPr id="200" name="직사각형 19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1" name="직선 연결선 20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273068" y="3536137"/>
            <a:ext cx="800024" cy="761501"/>
            <a:chOff x="3366641" y="2992230"/>
            <a:chExt cx="2593909" cy="2090058"/>
          </a:xfrm>
          <a:solidFill>
            <a:schemeClr val="bg1">
              <a:lumMod val="65000"/>
            </a:schemeClr>
          </a:solidFill>
        </p:grpSpPr>
        <p:sp>
          <p:nvSpPr>
            <p:cNvPr id="205" name="직사각형 20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5178138" y="3536137"/>
            <a:ext cx="800024" cy="761501"/>
            <a:chOff x="3366641" y="2992230"/>
            <a:chExt cx="2593909" cy="2090058"/>
          </a:xfrm>
        </p:grpSpPr>
        <p:sp>
          <p:nvSpPr>
            <p:cNvPr id="210" name="직사각형 20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1" name="직선 연결선 21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370965" y="4416029"/>
            <a:ext cx="800024" cy="761501"/>
            <a:chOff x="3366641" y="2992230"/>
            <a:chExt cx="2593909" cy="2090058"/>
          </a:xfrm>
        </p:grpSpPr>
        <p:sp>
          <p:nvSpPr>
            <p:cNvPr id="215" name="직사각형 21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270101" y="4416029"/>
            <a:ext cx="800024" cy="761501"/>
            <a:chOff x="3366641" y="2992230"/>
            <a:chExt cx="2593909" cy="2090058"/>
          </a:xfrm>
          <a:solidFill>
            <a:schemeClr val="bg1">
              <a:lumMod val="65000"/>
            </a:schemeClr>
          </a:solidFill>
        </p:grpSpPr>
        <p:sp>
          <p:nvSpPr>
            <p:cNvPr id="220" name="직사각형 219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grpSp>
        <p:nvGrpSpPr>
          <p:cNvPr id="224" name="그룹 223"/>
          <p:cNvGrpSpPr/>
          <p:nvPr/>
        </p:nvGrpSpPr>
        <p:grpSpPr>
          <a:xfrm>
            <a:off x="5175171" y="4416029"/>
            <a:ext cx="800024" cy="761501"/>
            <a:chOff x="3366641" y="2992230"/>
            <a:chExt cx="2593909" cy="2090058"/>
          </a:xfrm>
        </p:grpSpPr>
        <p:sp>
          <p:nvSpPr>
            <p:cNvPr id="225" name="직사각형 224"/>
            <p:cNvSpPr/>
            <p:nvPr/>
          </p:nvSpPr>
          <p:spPr>
            <a:xfrm>
              <a:off x="3366641" y="2992230"/>
              <a:ext cx="2593909" cy="20900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/>
            <p:cNvCxnSpPr/>
            <p:nvPr/>
          </p:nvCxnSpPr>
          <p:spPr>
            <a:xfrm>
              <a:off x="3375971" y="2992230"/>
              <a:ext cx="2584579" cy="20900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 flipV="1">
              <a:off x="3375971" y="2992230"/>
              <a:ext cx="2584579" cy="20900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Box 227"/>
            <p:cNvSpPr txBox="1"/>
            <p:nvPr/>
          </p:nvSpPr>
          <p:spPr>
            <a:xfrm>
              <a:off x="3842620" y="3762594"/>
              <a:ext cx="1632686" cy="5432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230" name="모서리가 둥근 직사각형 229"/>
          <p:cNvSpPr/>
          <p:nvPr/>
        </p:nvSpPr>
        <p:spPr>
          <a:xfrm>
            <a:off x="3517768" y="5601622"/>
            <a:ext cx="408913" cy="2300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421514" y="5289951"/>
            <a:ext cx="599814" cy="5466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/>
          <p:cNvSpPr/>
          <p:nvPr/>
        </p:nvSpPr>
        <p:spPr>
          <a:xfrm>
            <a:off x="3555206" y="5362195"/>
            <a:ext cx="321702" cy="2645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4" name="그룹 233"/>
          <p:cNvGrpSpPr/>
          <p:nvPr/>
        </p:nvGrpSpPr>
        <p:grpSpPr>
          <a:xfrm>
            <a:off x="4122615" y="5293141"/>
            <a:ext cx="301542" cy="301542"/>
            <a:chOff x="4122615" y="5293141"/>
            <a:chExt cx="301542" cy="301542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4122615" y="5293141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포인트가 5개인 별 232"/>
            <p:cNvSpPr/>
            <p:nvPr/>
          </p:nvSpPr>
          <p:spPr>
            <a:xfrm>
              <a:off x="4138920" y="5317611"/>
              <a:ext cx="268932" cy="248465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4452063" y="5289951"/>
            <a:ext cx="301542" cy="301542"/>
            <a:chOff x="4452063" y="5298288"/>
            <a:chExt cx="301542" cy="301542"/>
          </a:xfrm>
        </p:grpSpPr>
        <p:sp>
          <p:nvSpPr>
            <p:cNvPr id="242" name="모서리가 둥근 직사각형 241"/>
            <p:cNvSpPr/>
            <p:nvPr/>
          </p:nvSpPr>
          <p:spPr>
            <a:xfrm>
              <a:off x="4452063" y="5298288"/>
              <a:ext cx="301542" cy="3015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포인트가 5개인 별 242"/>
            <p:cNvSpPr/>
            <p:nvPr/>
          </p:nvSpPr>
          <p:spPr>
            <a:xfrm>
              <a:off x="4452063" y="5298288"/>
              <a:ext cx="301341" cy="293104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6447108" y="3234675"/>
            <a:ext cx="1226415" cy="280678"/>
            <a:chOff x="6450176" y="1027376"/>
            <a:chExt cx="2657297" cy="280678"/>
          </a:xfrm>
        </p:grpSpPr>
        <p:sp>
          <p:nvSpPr>
            <p:cNvPr id="248" name="직사각형 247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grpSp>
        <p:nvGrpSpPr>
          <p:cNvPr id="382" name="그룹 381"/>
          <p:cNvGrpSpPr/>
          <p:nvPr/>
        </p:nvGrpSpPr>
        <p:grpSpPr>
          <a:xfrm>
            <a:off x="6450176" y="1365633"/>
            <a:ext cx="2657297" cy="280678"/>
            <a:chOff x="6450176" y="1365633"/>
            <a:chExt cx="2657297" cy="280678"/>
          </a:xfrm>
        </p:grpSpPr>
        <p:sp>
          <p:nvSpPr>
            <p:cNvPr id="257" name="직사각형 256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259" name="그룹 258"/>
          <p:cNvGrpSpPr/>
          <p:nvPr/>
        </p:nvGrpSpPr>
        <p:grpSpPr>
          <a:xfrm>
            <a:off x="6447109" y="1704523"/>
            <a:ext cx="946784" cy="280678"/>
            <a:chOff x="6450173" y="1027376"/>
            <a:chExt cx="2657300" cy="280678"/>
          </a:xfrm>
        </p:grpSpPr>
        <p:sp>
          <p:nvSpPr>
            <p:cNvPr id="260" name="직사각형 259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6450173" y="1027376"/>
              <a:ext cx="1923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년도</a:t>
              </a:r>
              <a:endParaRPr lang="ko-KR" altLang="en-US" sz="1200" dirty="0"/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8282161" y="1708866"/>
            <a:ext cx="825311" cy="280678"/>
            <a:chOff x="6413640" y="1027376"/>
            <a:chExt cx="2693833" cy="280678"/>
          </a:xfrm>
        </p:grpSpPr>
        <p:sp>
          <p:nvSpPr>
            <p:cNvPr id="282" name="직사각형 281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413640" y="1029215"/>
              <a:ext cx="1883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일</a:t>
              </a:r>
            </a:p>
          </p:txBody>
        </p:sp>
      </p:grpSp>
      <p:sp>
        <p:nvSpPr>
          <p:cNvPr id="289" name="이등변 삼각형 288"/>
          <p:cNvSpPr/>
          <p:nvPr/>
        </p:nvSpPr>
        <p:spPr>
          <a:xfrm rot="10800000">
            <a:off x="8877156" y="173143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4" name="그룹 293"/>
          <p:cNvGrpSpPr/>
          <p:nvPr/>
        </p:nvGrpSpPr>
        <p:grpSpPr>
          <a:xfrm>
            <a:off x="7432669" y="1708866"/>
            <a:ext cx="820042" cy="280678"/>
            <a:chOff x="6450176" y="1027376"/>
            <a:chExt cx="2657297" cy="280678"/>
          </a:xfrm>
        </p:grpSpPr>
        <p:sp>
          <p:nvSpPr>
            <p:cNvPr id="295" name="직사각형 294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6450176" y="1027376"/>
              <a:ext cx="188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월</a:t>
              </a:r>
              <a:endParaRPr lang="ko-KR" altLang="en-US" sz="1200" dirty="0"/>
            </a:p>
          </p:txBody>
        </p:sp>
      </p:grpSp>
      <p:cxnSp>
        <p:nvCxnSpPr>
          <p:cNvPr id="299" name="직선 연결선 298"/>
          <p:cNvCxnSpPr/>
          <p:nvPr/>
        </p:nvCxnSpPr>
        <p:spPr>
          <a:xfrm>
            <a:off x="7991522" y="1708866"/>
            <a:ext cx="0" cy="280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/>
          <p:cNvCxnSpPr/>
          <p:nvPr/>
        </p:nvCxnSpPr>
        <p:spPr>
          <a:xfrm>
            <a:off x="7128751" y="1699850"/>
            <a:ext cx="0" cy="291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/>
          <p:cNvCxnSpPr/>
          <p:nvPr/>
        </p:nvCxnSpPr>
        <p:spPr>
          <a:xfrm>
            <a:off x="8863299" y="1708866"/>
            <a:ext cx="0" cy="282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이등변 삼각형 304"/>
          <p:cNvSpPr/>
          <p:nvPr/>
        </p:nvSpPr>
        <p:spPr>
          <a:xfrm rot="10800000">
            <a:off x="8014880" y="17293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이등변 삼각형 305"/>
          <p:cNvSpPr/>
          <p:nvPr/>
        </p:nvSpPr>
        <p:spPr>
          <a:xfrm rot="10800000">
            <a:off x="7154450" y="1727297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/>
          <p:cNvSpPr/>
          <p:nvPr/>
        </p:nvSpPr>
        <p:spPr>
          <a:xfrm>
            <a:off x="6450176" y="2049874"/>
            <a:ext cx="2657297" cy="280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TextBox 316"/>
          <p:cNvSpPr txBox="1"/>
          <p:nvPr/>
        </p:nvSpPr>
        <p:spPr>
          <a:xfrm>
            <a:off x="6450176" y="204987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18" name="이등변 삼각형 317"/>
          <p:cNvSpPr/>
          <p:nvPr/>
        </p:nvSpPr>
        <p:spPr>
          <a:xfrm rot="10800000">
            <a:off x="7434524" y="3255512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직선 연결선 318"/>
          <p:cNvCxnSpPr/>
          <p:nvPr/>
        </p:nvCxnSpPr>
        <p:spPr>
          <a:xfrm>
            <a:off x="8863299" y="2055373"/>
            <a:ext cx="0" cy="271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/>
          <p:cNvSpPr/>
          <p:nvPr/>
        </p:nvSpPr>
        <p:spPr>
          <a:xfrm>
            <a:off x="6450176" y="2609530"/>
            <a:ext cx="2657297" cy="2806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6450176" y="2329200"/>
            <a:ext cx="2657296" cy="827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6451909" y="2327794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25" name="TextBox 324"/>
          <p:cNvSpPr txBox="1"/>
          <p:nvPr/>
        </p:nvSpPr>
        <p:spPr>
          <a:xfrm>
            <a:off x="6447108" y="2889610"/>
            <a:ext cx="122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sp>
        <p:nvSpPr>
          <p:cNvPr id="324" name="TextBox 323"/>
          <p:cNvSpPr txBox="1"/>
          <p:nvPr/>
        </p:nvSpPr>
        <p:spPr>
          <a:xfrm>
            <a:off x="6447108" y="2615761"/>
            <a:ext cx="12264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선택항목</a:t>
            </a:r>
            <a:endParaRPr lang="ko-KR" altLang="en-US" sz="1200" dirty="0"/>
          </a:p>
        </p:txBody>
      </p:sp>
      <p:grpSp>
        <p:nvGrpSpPr>
          <p:cNvPr id="335" name="그룹 334"/>
          <p:cNvGrpSpPr/>
          <p:nvPr/>
        </p:nvGrpSpPr>
        <p:grpSpPr>
          <a:xfrm>
            <a:off x="3321677" y="3380863"/>
            <a:ext cx="310197" cy="247607"/>
            <a:chOff x="3321677" y="3380863"/>
            <a:chExt cx="310197" cy="247607"/>
          </a:xfrm>
        </p:grpSpPr>
        <p:cxnSp>
          <p:nvCxnSpPr>
            <p:cNvPr id="329" name="직선 연결선 328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그룹 335"/>
          <p:cNvGrpSpPr/>
          <p:nvPr/>
        </p:nvGrpSpPr>
        <p:grpSpPr>
          <a:xfrm>
            <a:off x="4205560" y="3392707"/>
            <a:ext cx="310197" cy="247607"/>
            <a:chOff x="3321677" y="3380863"/>
            <a:chExt cx="310197" cy="247607"/>
          </a:xfrm>
        </p:grpSpPr>
        <p:cxnSp>
          <p:nvCxnSpPr>
            <p:cNvPr id="337" name="직선 연결선 336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3400213" y="3380863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9" name="그룹 338"/>
          <p:cNvGrpSpPr/>
          <p:nvPr/>
        </p:nvGrpSpPr>
        <p:grpSpPr>
          <a:xfrm>
            <a:off x="4205560" y="4314841"/>
            <a:ext cx="306207" cy="237226"/>
            <a:chOff x="3321677" y="3391244"/>
            <a:chExt cx="306207" cy="237226"/>
          </a:xfrm>
        </p:grpSpPr>
        <p:cxnSp>
          <p:nvCxnSpPr>
            <p:cNvPr id="340" name="직선 연결선 339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V="1">
              <a:off x="3396223" y="3391244"/>
              <a:ext cx="231661" cy="231662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3" name="직선 연결선 342"/>
          <p:cNvCxnSpPr/>
          <p:nvPr/>
        </p:nvCxnSpPr>
        <p:spPr>
          <a:xfrm>
            <a:off x="7416923" y="3234675"/>
            <a:ext cx="0" cy="273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이등변 삼각형 344"/>
          <p:cNvSpPr/>
          <p:nvPr/>
        </p:nvSpPr>
        <p:spPr>
          <a:xfrm rot="10800000">
            <a:off x="8874687" y="2071345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6" name="그룹 345"/>
          <p:cNvGrpSpPr/>
          <p:nvPr/>
        </p:nvGrpSpPr>
        <p:grpSpPr>
          <a:xfrm>
            <a:off x="6447108" y="3569602"/>
            <a:ext cx="1226415" cy="280678"/>
            <a:chOff x="6450176" y="1027376"/>
            <a:chExt cx="2657297" cy="280678"/>
          </a:xfrm>
        </p:grpSpPr>
        <p:sp>
          <p:nvSpPr>
            <p:cNvPr id="347" name="직사각형 346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선택</a:t>
              </a:r>
              <a:endParaRPr lang="ko-KR" altLang="en-US" sz="1200" dirty="0"/>
            </a:p>
          </p:txBody>
        </p:sp>
      </p:grpSp>
      <p:sp>
        <p:nvSpPr>
          <p:cNvPr id="349" name="이등변 삼각형 348"/>
          <p:cNvSpPr/>
          <p:nvPr/>
        </p:nvSpPr>
        <p:spPr>
          <a:xfrm rot="10800000">
            <a:off x="7439367" y="3588348"/>
            <a:ext cx="221398" cy="2409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7416923" y="3562472"/>
            <a:ext cx="0" cy="2834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그룹 351"/>
          <p:cNvGrpSpPr/>
          <p:nvPr/>
        </p:nvGrpSpPr>
        <p:grpSpPr>
          <a:xfrm>
            <a:off x="6447108" y="3848055"/>
            <a:ext cx="1226415" cy="280678"/>
            <a:chOff x="6450176" y="1027376"/>
            <a:chExt cx="2657297" cy="280678"/>
          </a:xfrm>
        </p:grpSpPr>
        <p:sp>
          <p:nvSpPr>
            <p:cNvPr id="353" name="직사각형 352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9" name="직사각형 358"/>
          <p:cNvSpPr/>
          <p:nvPr/>
        </p:nvSpPr>
        <p:spPr>
          <a:xfrm>
            <a:off x="6447108" y="4137576"/>
            <a:ext cx="1226415" cy="274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5" name="그룹 354"/>
          <p:cNvGrpSpPr/>
          <p:nvPr/>
        </p:nvGrpSpPr>
        <p:grpSpPr>
          <a:xfrm>
            <a:off x="6447108" y="4133052"/>
            <a:ext cx="1226415" cy="563655"/>
            <a:chOff x="6450176" y="744399"/>
            <a:chExt cx="2657297" cy="563655"/>
          </a:xfrm>
        </p:grpSpPr>
        <p:sp>
          <p:nvSpPr>
            <p:cNvPr id="356" name="직사각형 355"/>
            <p:cNvSpPr/>
            <p:nvPr/>
          </p:nvSpPr>
          <p:spPr>
            <a:xfrm>
              <a:off x="6450176" y="1027376"/>
              <a:ext cx="2657297" cy="2806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6450176" y="1027376"/>
              <a:ext cx="20125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 smtClean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6459759" y="744399"/>
              <a:ext cx="201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선택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58" name="직사각형 357"/>
          <p:cNvSpPr/>
          <p:nvPr/>
        </p:nvSpPr>
        <p:spPr>
          <a:xfrm>
            <a:off x="6447108" y="3850280"/>
            <a:ext cx="1226415" cy="846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7778450" y="3845961"/>
            <a:ext cx="7921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/>
          <p:cNvSpPr/>
          <p:nvPr/>
        </p:nvSpPr>
        <p:spPr>
          <a:xfrm>
            <a:off x="8145589" y="3800616"/>
            <a:ext cx="90689" cy="9068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63" idx="6"/>
          </p:cNvCxnSpPr>
          <p:nvPr/>
        </p:nvCxnSpPr>
        <p:spPr>
          <a:xfrm>
            <a:off x="8236278" y="3845961"/>
            <a:ext cx="8598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포인트가 5개인 별 373"/>
          <p:cNvSpPr/>
          <p:nvPr/>
        </p:nvSpPr>
        <p:spPr>
          <a:xfrm>
            <a:off x="7842690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포인트가 5개인 별 374"/>
          <p:cNvSpPr/>
          <p:nvPr/>
        </p:nvSpPr>
        <p:spPr>
          <a:xfrm>
            <a:off x="8054089" y="3306688"/>
            <a:ext cx="177090" cy="17709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포인트가 5개인 별 375"/>
          <p:cNvSpPr/>
          <p:nvPr/>
        </p:nvSpPr>
        <p:spPr>
          <a:xfrm>
            <a:off x="8265487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포인트가 5개인 별 376"/>
          <p:cNvSpPr/>
          <p:nvPr/>
        </p:nvSpPr>
        <p:spPr>
          <a:xfrm>
            <a:off x="8476885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포인트가 5개인 별 377"/>
          <p:cNvSpPr/>
          <p:nvPr/>
        </p:nvSpPr>
        <p:spPr>
          <a:xfrm>
            <a:off x="8688283" y="3306688"/>
            <a:ext cx="177090" cy="17709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모서리가 둥근 직사각형 378"/>
          <p:cNvSpPr/>
          <p:nvPr/>
        </p:nvSpPr>
        <p:spPr>
          <a:xfrm>
            <a:off x="7774962" y="4184424"/>
            <a:ext cx="1321123" cy="2148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3" name="그룹 382"/>
          <p:cNvGrpSpPr/>
          <p:nvPr/>
        </p:nvGrpSpPr>
        <p:grpSpPr>
          <a:xfrm>
            <a:off x="6450175" y="1054144"/>
            <a:ext cx="2657297" cy="280678"/>
            <a:chOff x="6450176" y="1365633"/>
            <a:chExt cx="2657297" cy="280678"/>
          </a:xfrm>
        </p:grpSpPr>
        <p:sp>
          <p:nvSpPr>
            <p:cNvPr id="384" name="직사각형 383"/>
            <p:cNvSpPr/>
            <p:nvPr/>
          </p:nvSpPr>
          <p:spPr>
            <a:xfrm>
              <a:off x="6450176" y="1365633"/>
              <a:ext cx="2657297" cy="280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450176" y="1365633"/>
              <a:ext cx="1226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86" name="타원 385"/>
          <p:cNvSpPr/>
          <p:nvPr/>
        </p:nvSpPr>
        <p:spPr>
          <a:xfrm>
            <a:off x="7837646" y="4209479"/>
            <a:ext cx="112843" cy="11284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5" name="직선 연결선 394"/>
          <p:cNvCxnSpPr>
            <a:stCxn id="386" idx="5"/>
          </p:cNvCxnSpPr>
          <p:nvPr/>
        </p:nvCxnSpPr>
        <p:spPr>
          <a:xfrm>
            <a:off x="7933964" y="4305797"/>
            <a:ext cx="47502" cy="5351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타원 395"/>
          <p:cNvSpPr/>
          <p:nvPr/>
        </p:nvSpPr>
        <p:spPr>
          <a:xfrm>
            <a:off x="6548167" y="4933321"/>
            <a:ext cx="90616" cy="906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TextBox 396"/>
          <p:cNvSpPr txBox="1"/>
          <p:nvPr/>
        </p:nvSpPr>
        <p:spPr>
          <a:xfrm>
            <a:off x="6619701" y="490257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00" name="타원 399"/>
          <p:cNvSpPr/>
          <p:nvPr/>
        </p:nvSpPr>
        <p:spPr>
          <a:xfrm>
            <a:off x="7126183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TextBox 400"/>
          <p:cNvSpPr txBox="1"/>
          <p:nvPr/>
        </p:nvSpPr>
        <p:spPr>
          <a:xfrm>
            <a:off x="7213107" y="4901399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03" name="타원 402"/>
          <p:cNvSpPr/>
          <p:nvPr/>
        </p:nvSpPr>
        <p:spPr>
          <a:xfrm>
            <a:off x="7687834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TextBox 403"/>
          <p:cNvSpPr txBox="1"/>
          <p:nvPr/>
        </p:nvSpPr>
        <p:spPr>
          <a:xfrm>
            <a:off x="7779358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06" name="타원 405"/>
          <p:cNvSpPr/>
          <p:nvPr/>
        </p:nvSpPr>
        <p:spPr>
          <a:xfrm>
            <a:off x="8142634" y="4933321"/>
            <a:ext cx="90616" cy="906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/>
          <p:cNvSpPr txBox="1"/>
          <p:nvPr/>
        </p:nvSpPr>
        <p:spPr>
          <a:xfrm>
            <a:off x="8240034" y="4899740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1" name="TextBox 410"/>
          <p:cNvSpPr txBox="1"/>
          <p:nvPr/>
        </p:nvSpPr>
        <p:spPr>
          <a:xfrm>
            <a:off x="6619701" y="523581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1</a:t>
            </a:r>
            <a:endParaRPr lang="ko-KR" altLang="en-US" sz="500" dirty="0"/>
          </a:p>
        </p:txBody>
      </p:sp>
      <p:sp>
        <p:nvSpPr>
          <p:cNvPr id="412" name="TextBox 411"/>
          <p:cNvSpPr txBox="1"/>
          <p:nvPr/>
        </p:nvSpPr>
        <p:spPr>
          <a:xfrm>
            <a:off x="7213107" y="5234631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 smtClean="0"/>
              <a:t>2</a:t>
            </a:r>
            <a:endParaRPr lang="ko-KR" altLang="en-US" sz="500" dirty="0"/>
          </a:p>
        </p:txBody>
      </p:sp>
      <p:sp>
        <p:nvSpPr>
          <p:cNvPr id="413" name="TextBox 412"/>
          <p:cNvSpPr txBox="1"/>
          <p:nvPr/>
        </p:nvSpPr>
        <p:spPr>
          <a:xfrm>
            <a:off x="7779358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</a:t>
            </a:r>
            <a:r>
              <a:rPr lang="en-US" altLang="ko-KR" sz="500" dirty="0" smtClean="0"/>
              <a:t>2</a:t>
            </a:r>
            <a:r>
              <a:rPr lang="ko-KR" altLang="en-US" sz="500" dirty="0" smtClean="0"/>
              <a:t> </a:t>
            </a:r>
            <a:endParaRPr lang="ko-KR" altLang="en-US" sz="500" dirty="0"/>
          </a:p>
        </p:txBody>
      </p:sp>
      <p:sp>
        <p:nvSpPr>
          <p:cNvPr id="414" name="TextBox 413"/>
          <p:cNvSpPr txBox="1"/>
          <p:nvPr/>
        </p:nvSpPr>
        <p:spPr>
          <a:xfrm>
            <a:off x="8240034" y="5232972"/>
            <a:ext cx="5665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선택 </a:t>
            </a:r>
            <a:r>
              <a:rPr lang="en-US" altLang="ko-KR" sz="500" dirty="0"/>
              <a:t>2</a:t>
            </a:r>
            <a:endParaRPr lang="ko-KR" altLang="en-US" sz="500" dirty="0"/>
          </a:p>
        </p:txBody>
      </p:sp>
      <p:sp>
        <p:nvSpPr>
          <p:cNvPr id="418" name="직사각형 417"/>
          <p:cNvSpPr/>
          <p:nvPr/>
        </p:nvSpPr>
        <p:spPr>
          <a:xfrm>
            <a:off x="6539659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7118284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7679935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8142634" y="5264404"/>
            <a:ext cx="106413" cy="106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2" name="그룹 421"/>
          <p:cNvGrpSpPr/>
          <p:nvPr/>
        </p:nvGrpSpPr>
        <p:grpSpPr>
          <a:xfrm>
            <a:off x="6501799" y="5137018"/>
            <a:ext cx="260199" cy="196854"/>
            <a:chOff x="3321677" y="3398436"/>
            <a:chExt cx="306207" cy="231662"/>
          </a:xfrm>
        </p:grpSpPr>
        <p:cxnSp>
          <p:nvCxnSpPr>
            <p:cNvPr id="423" name="직선 연결선 422"/>
            <p:cNvCxnSpPr/>
            <p:nvPr/>
          </p:nvCxnSpPr>
          <p:spPr>
            <a:xfrm>
              <a:off x="3321677" y="3496474"/>
              <a:ext cx="110215" cy="131996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/>
            <p:cNvCxnSpPr/>
            <p:nvPr/>
          </p:nvCxnSpPr>
          <p:spPr>
            <a:xfrm flipV="1">
              <a:off x="3396223" y="3398436"/>
              <a:ext cx="231661" cy="231662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직사각형 424"/>
          <p:cNvSpPr/>
          <p:nvPr/>
        </p:nvSpPr>
        <p:spPr>
          <a:xfrm>
            <a:off x="9433251" y="926715"/>
            <a:ext cx="2575244" cy="6532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TextBox 425"/>
          <p:cNvSpPr txBox="1"/>
          <p:nvPr/>
        </p:nvSpPr>
        <p:spPr>
          <a:xfrm>
            <a:off x="9433251" y="1073543"/>
            <a:ext cx="257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Description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11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4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3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8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7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0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2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96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25</cp:revision>
  <dcterms:created xsi:type="dcterms:W3CDTF">2023-10-04T02:03:46Z</dcterms:created>
  <dcterms:modified xsi:type="dcterms:W3CDTF">2023-10-04T06:12:04Z</dcterms:modified>
</cp:coreProperties>
</file>