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00" autoAdjust="0"/>
  </p:normalViewPr>
  <p:slideViewPr>
    <p:cSldViewPr snapToGrid="0">
      <p:cViewPr>
        <p:scale>
          <a:sx n="184" d="100"/>
          <a:sy n="184" d="100"/>
        </p:scale>
        <p:origin x="372" y="-27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E179-4A32-448A-9D54-B85F2552420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B057-C01E-4612-BE93-E6228569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9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E179-4A32-448A-9D54-B85F2552420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B057-C01E-4612-BE93-E6228569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60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E179-4A32-448A-9D54-B85F2552420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B057-C01E-4612-BE93-E6228569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256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E179-4A32-448A-9D54-B85F2552420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B057-C01E-4612-BE93-E6228569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9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E179-4A32-448A-9D54-B85F2552420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B057-C01E-4612-BE93-E6228569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25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E179-4A32-448A-9D54-B85F2552420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B057-C01E-4612-BE93-E6228569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98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E179-4A32-448A-9D54-B85F2552420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B057-C01E-4612-BE93-E6228569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79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E179-4A32-448A-9D54-B85F2552420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B057-C01E-4612-BE93-E6228569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23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E179-4A32-448A-9D54-B85F2552420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B057-C01E-4612-BE93-E6228569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3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E179-4A32-448A-9D54-B85F2552420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B057-C01E-4612-BE93-E6228569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84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E179-4A32-448A-9D54-B85F2552420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B057-C01E-4612-BE93-E6228569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8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9E179-4A32-448A-9D54-B85F2552420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1B057-C01E-4612-BE93-E6228569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28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flipH="1">
            <a:off x="158617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250162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1706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 flipH="1">
            <a:off x="9433250" y="926726"/>
            <a:ext cx="2575245" cy="5310212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94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376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모바일 스토리 보드 제작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48" name="직사각형 47"/>
          <p:cNvSpPr/>
          <p:nvPr/>
        </p:nvSpPr>
        <p:spPr>
          <a:xfrm>
            <a:off x="307911" y="3004457"/>
            <a:ext cx="2593909" cy="20900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317241" y="3004457"/>
            <a:ext cx="2584579" cy="20900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317241" y="3004457"/>
            <a:ext cx="2584579" cy="2090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28209" y="3878815"/>
            <a:ext cx="17066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grpSp>
        <p:nvGrpSpPr>
          <p:cNvPr id="67" name="그룹 66"/>
          <p:cNvGrpSpPr/>
          <p:nvPr/>
        </p:nvGrpSpPr>
        <p:grpSpPr>
          <a:xfrm>
            <a:off x="317241" y="5185346"/>
            <a:ext cx="1091681" cy="1039114"/>
            <a:chOff x="3366641" y="2992230"/>
            <a:chExt cx="2593909" cy="2090058"/>
          </a:xfrm>
        </p:grpSpPr>
        <p:sp>
          <p:nvSpPr>
            <p:cNvPr id="68" name="직사각형 67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842619" y="3762592"/>
              <a:ext cx="1632685" cy="55715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IMAGE</a:t>
              </a:r>
              <a:endParaRPr lang="ko-KR" altLang="en-US" sz="1200" b="1" dirty="0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1508445" y="5185346"/>
            <a:ext cx="684250" cy="651302"/>
            <a:chOff x="3366641" y="2992230"/>
            <a:chExt cx="2593909" cy="2090058"/>
          </a:xfrm>
        </p:grpSpPr>
        <p:sp>
          <p:nvSpPr>
            <p:cNvPr id="75" name="직사각형 7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2320204" y="5198671"/>
            <a:ext cx="339017" cy="322693"/>
            <a:chOff x="3366641" y="2992230"/>
            <a:chExt cx="2593909" cy="2090058"/>
          </a:xfrm>
        </p:grpSpPr>
        <p:sp>
          <p:nvSpPr>
            <p:cNvPr id="80" name="직사각형 7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842619" y="3762595"/>
              <a:ext cx="1632688" cy="7973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" b="1" dirty="0" smtClean="0"/>
                <a:t>IMAGE</a:t>
              </a:r>
              <a:endParaRPr lang="ko-KR" altLang="en-US" sz="100" b="1" dirty="0"/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3373932" y="1027376"/>
            <a:ext cx="800024" cy="761501"/>
            <a:chOff x="3366641" y="2992230"/>
            <a:chExt cx="2593909" cy="2090058"/>
          </a:xfrm>
        </p:grpSpPr>
        <p:sp>
          <p:nvSpPr>
            <p:cNvPr id="85" name="직사각형 8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6" name="직선 연결선 8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158618" y="919655"/>
            <a:ext cx="284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TITLE </a:t>
            </a:r>
            <a:r>
              <a:rPr lang="ko-KR" altLang="en-US" sz="1400" dirty="0" smtClean="0"/>
              <a:t>텍스트</a:t>
            </a:r>
            <a:endParaRPr lang="ko-KR" alt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158616" y="1264178"/>
            <a:ext cx="28458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기본 내용 텍스트</a:t>
            </a:r>
            <a:endParaRPr lang="ko-KR" altLang="en-US" sz="900" dirty="0"/>
          </a:p>
        </p:txBody>
      </p:sp>
      <p:grpSp>
        <p:nvGrpSpPr>
          <p:cNvPr id="93" name="그룹 92"/>
          <p:cNvGrpSpPr/>
          <p:nvPr/>
        </p:nvGrpSpPr>
        <p:grpSpPr>
          <a:xfrm>
            <a:off x="289253" y="1573205"/>
            <a:ext cx="2612567" cy="253290"/>
            <a:chOff x="307911" y="1573205"/>
            <a:chExt cx="2593909" cy="253290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307911" y="1573205"/>
              <a:ext cx="2593909" cy="25329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17241" y="1579999"/>
              <a:ext cx="25845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289252" y="1907268"/>
            <a:ext cx="2612568" cy="268818"/>
            <a:chOff x="289252" y="1907268"/>
            <a:chExt cx="2612568" cy="268818"/>
          </a:xfrm>
        </p:grpSpPr>
        <p:grpSp>
          <p:nvGrpSpPr>
            <p:cNvPr id="106" name="그룹 105"/>
            <p:cNvGrpSpPr/>
            <p:nvPr/>
          </p:nvGrpSpPr>
          <p:grpSpPr>
            <a:xfrm>
              <a:off x="289252" y="1921854"/>
              <a:ext cx="1897220" cy="254232"/>
              <a:chOff x="289252" y="1921854"/>
              <a:chExt cx="1897220" cy="254232"/>
            </a:xfrm>
          </p:grpSpPr>
          <p:grpSp>
            <p:nvGrpSpPr>
              <p:cNvPr id="94" name="그룹 93"/>
              <p:cNvGrpSpPr/>
              <p:nvPr/>
            </p:nvGrpSpPr>
            <p:grpSpPr>
              <a:xfrm>
                <a:off x="289252" y="1922796"/>
                <a:ext cx="1004592" cy="253290"/>
                <a:chOff x="307911" y="1573205"/>
                <a:chExt cx="2593909" cy="253290"/>
              </a:xfrm>
            </p:grpSpPr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347610" y="1579601"/>
                  <a:ext cx="255421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  <p:grpSp>
            <p:nvGrpSpPr>
              <p:cNvPr id="97" name="그룹 96"/>
              <p:cNvGrpSpPr/>
              <p:nvPr/>
            </p:nvGrpSpPr>
            <p:grpSpPr>
              <a:xfrm>
                <a:off x="1405818" y="1921854"/>
                <a:ext cx="780654" cy="254232"/>
                <a:chOff x="307911" y="1572263"/>
                <a:chExt cx="2593909" cy="254232"/>
              </a:xfrm>
            </p:grpSpPr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347608" y="1572263"/>
                  <a:ext cx="25542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</p:grpSp>
        <p:grpSp>
          <p:nvGrpSpPr>
            <p:cNvPr id="100" name="그룹 99"/>
            <p:cNvGrpSpPr/>
            <p:nvPr/>
          </p:nvGrpSpPr>
          <p:grpSpPr>
            <a:xfrm>
              <a:off x="2298393" y="1907268"/>
              <a:ext cx="603427" cy="253290"/>
              <a:chOff x="307683" y="1573205"/>
              <a:chExt cx="2594137" cy="253290"/>
            </a:xfrm>
          </p:grpSpPr>
          <p:sp>
            <p:nvSpPr>
              <p:cNvPr id="101" name="모서리가 둥근 직사각형 100"/>
              <p:cNvSpPr/>
              <p:nvPr/>
            </p:nvSpPr>
            <p:spPr>
              <a:xfrm>
                <a:off x="307911" y="1573205"/>
                <a:ext cx="2593909" cy="25329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07683" y="1578980"/>
                <a:ext cx="25542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버튼</a:t>
                </a:r>
                <a:endParaRPr lang="ko-KR" altLang="en-US" sz="1000" dirty="0"/>
              </a:p>
            </p:txBody>
          </p:sp>
        </p:grpSp>
      </p:grpSp>
      <p:grpSp>
        <p:nvGrpSpPr>
          <p:cNvPr id="103" name="그룹 102"/>
          <p:cNvGrpSpPr/>
          <p:nvPr/>
        </p:nvGrpSpPr>
        <p:grpSpPr>
          <a:xfrm>
            <a:off x="289253" y="2246269"/>
            <a:ext cx="2612567" cy="253290"/>
            <a:chOff x="307911" y="1573205"/>
            <a:chExt cx="2593909" cy="253290"/>
          </a:xfrm>
        </p:grpSpPr>
        <p:sp>
          <p:nvSpPr>
            <p:cNvPr id="104" name="모서리가 둥근 직사각형 103"/>
            <p:cNvSpPr/>
            <p:nvPr/>
          </p:nvSpPr>
          <p:spPr>
            <a:xfrm>
              <a:off x="307911" y="1573205"/>
              <a:ext cx="2593909" cy="25329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17241" y="1579999"/>
              <a:ext cx="25845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270587" y="2588708"/>
            <a:ext cx="2612568" cy="268818"/>
            <a:chOff x="289252" y="1907268"/>
            <a:chExt cx="2612568" cy="268818"/>
          </a:xfrm>
        </p:grpSpPr>
        <p:grpSp>
          <p:nvGrpSpPr>
            <p:cNvPr id="121" name="그룹 120"/>
            <p:cNvGrpSpPr/>
            <p:nvPr/>
          </p:nvGrpSpPr>
          <p:grpSpPr>
            <a:xfrm>
              <a:off x="289252" y="1921854"/>
              <a:ext cx="1897220" cy="254232"/>
              <a:chOff x="289252" y="1921854"/>
              <a:chExt cx="1897220" cy="254232"/>
            </a:xfrm>
          </p:grpSpPr>
          <p:grpSp>
            <p:nvGrpSpPr>
              <p:cNvPr id="125" name="그룹 124"/>
              <p:cNvGrpSpPr/>
              <p:nvPr/>
            </p:nvGrpSpPr>
            <p:grpSpPr>
              <a:xfrm>
                <a:off x="289252" y="1922796"/>
                <a:ext cx="1004592" cy="253290"/>
                <a:chOff x="307911" y="1573205"/>
                <a:chExt cx="2593909" cy="253290"/>
              </a:xfrm>
            </p:grpSpPr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347610" y="1579601"/>
                  <a:ext cx="255421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  <p:grpSp>
            <p:nvGrpSpPr>
              <p:cNvPr id="126" name="그룹 125"/>
              <p:cNvGrpSpPr/>
              <p:nvPr/>
            </p:nvGrpSpPr>
            <p:grpSpPr>
              <a:xfrm>
                <a:off x="1405818" y="1921854"/>
                <a:ext cx="780654" cy="254232"/>
                <a:chOff x="307911" y="1572263"/>
                <a:chExt cx="2593909" cy="254232"/>
              </a:xfrm>
            </p:grpSpPr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347608" y="1572263"/>
                  <a:ext cx="25542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</p:grpSp>
        <p:grpSp>
          <p:nvGrpSpPr>
            <p:cNvPr id="122" name="그룹 121"/>
            <p:cNvGrpSpPr/>
            <p:nvPr/>
          </p:nvGrpSpPr>
          <p:grpSpPr>
            <a:xfrm>
              <a:off x="2298393" y="1907268"/>
              <a:ext cx="603427" cy="253290"/>
              <a:chOff x="307683" y="1573205"/>
              <a:chExt cx="2594137" cy="253290"/>
            </a:xfrm>
          </p:grpSpPr>
          <p:sp>
            <p:nvSpPr>
              <p:cNvPr id="123" name="모서리가 둥근 직사각형 122"/>
              <p:cNvSpPr/>
              <p:nvPr/>
            </p:nvSpPr>
            <p:spPr>
              <a:xfrm>
                <a:off x="307911" y="1573205"/>
                <a:ext cx="2593909" cy="25329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307683" y="1578980"/>
                <a:ext cx="25542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버튼</a:t>
                </a:r>
                <a:endParaRPr lang="ko-KR" altLang="en-US" sz="1000" dirty="0"/>
              </a:p>
            </p:txBody>
          </p:sp>
        </p:grpSp>
      </p:grpSp>
      <p:grpSp>
        <p:nvGrpSpPr>
          <p:cNvPr id="136" name="그룹 135"/>
          <p:cNvGrpSpPr/>
          <p:nvPr/>
        </p:nvGrpSpPr>
        <p:grpSpPr>
          <a:xfrm>
            <a:off x="4273068" y="1027376"/>
            <a:ext cx="800024" cy="761501"/>
            <a:chOff x="3366641" y="2992230"/>
            <a:chExt cx="2593909" cy="2090058"/>
          </a:xfrm>
        </p:grpSpPr>
        <p:sp>
          <p:nvSpPr>
            <p:cNvPr id="137" name="직사각형 13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8" name="직선 연결선 13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5178138" y="1027376"/>
            <a:ext cx="800024" cy="761501"/>
            <a:chOff x="3366641" y="2992230"/>
            <a:chExt cx="2593909" cy="2090058"/>
          </a:xfrm>
        </p:grpSpPr>
        <p:sp>
          <p:nvSpPr>
            <p:cNvPr id="142" name="직사각형 141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3" name="직선 연결선 142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3370965" y="1907268"/>
            <a:ext cx="800024" cy="761501"/>
            <a:chOff x="3366641" y="2992230"/>
            <a:chExt cx="2593909" cy="2090058"/>
          </a:xfrm>
        </p:grpSpPr>
        <p:sp>
          <p:nvSpPr>
            <p:cNvPr id="147" name="직사각형 14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4270101" y="1907268"/>
            <a:ext cx="800024" cy="761501"/>
            <a:chOff x="3366641" y="2992230"/>
            <a:chExt cx="2593909" cy="2090058"/>
          </a:xfrm>
        </p:grpSpPr>
        <p:sp>
          <p:nvSpPr>
            <p:cNvPr id="152" name="직사각형 151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3" name="직선 연결선 152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56" name="그룹 155"/>
          <p:cNvGrpSpPr/>
          <p:nvPr/>
        </p:nvGrpSpPr>
        <p:grpSpPr>
          <a:xfrm>
            <a:off x="5175171" y="1907268"/>
            <a:ext cx="800024" cy="761501"/>
            <a:chOff x="3366641" y="2992230"/>
            <a:chExt cx="2593909" cy="2090058"/>
          </a:xfrm>
        </p:grpSpPr>
        <p:sp>
          <p:nvSpPr>
            <p:cNvPr id="157" name="직사각형 15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8" name="직선 연결선 15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4343620" y="2786143"/>
            <a:ext cx="650128" cy="109121"/>
            <a:chOff x="4308461" y="2786482"/>
            <a:chExt cx="650128" cy="109121"/>
          </a:xfrm>
        </p:grpSpPr>
        <p:sp>
          <p:nvSpPr>
            <p:cNvPr id="162" name="타원 161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4" name="그룹 173"/>
          <p:cNvGrpSpPr/>
          <p:nvPr/>
        </p:nvGrpSpPr>
        <p:grpSpPr>
          <a:xfrm>
            <a:off x="4343620" y="2915571"/>
            <a:ext cx="650128" cy="109121"/>
            <a:chOff x="4308461" y="2786482"/>
            <a:chExt cx="650128" cy="109121"/>
          </a:xfrm>
        </p:grpSpPr>
        <p:sp>
          <p:nvSpPr>
            <p:cNvPr id="175" name="타원 174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0" name="그룹 179"/>
          <p:cNvGrpSpPr/>
          <p:nvPr/>
        </p:nvGrpSpPr>
        <p:grpSpPr>
          <a:xfrm>
            <a:off x="4343620" y="3043109"/>
            <a:ext cx="650128" cy="109121"/>
            <a:chOff x="4308461" y="2786482"/>
            <a:chExt cx="650128" cy="109121"/>
          </a:xfrm>
        </p:grpSpPr>
        <p:sp>
          <p:nvSpPr>
            <p:cNvPr id="181" name="타원 180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4343620" y="3171843"/>
            <a:ext cx="650128" cy="109121"/>
            <a:chOff x="4308461" y="2786482"/>
            <a:chExt cx="650128" cy="109121"/>
          </a:xfrm>
        </p:grpSpPr>
        <p:sp>
          <p:nvSpPr>
            <p:cNvPr id="187" name="타원 186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4343620" y="3306688"/>
            <a:ext cx="650128" cy="109121"/>
            <a:chOff x="4308461" y="2786482"/>
            <a:chExt cx="650128" cy="109121"/>
          </a:xfrm>
        </p:grpSpPr>
        <p:sp>
          <p:nvSpPr>
            <p:cNvPr id="193" name="타원 192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9" name="그룹 198"/>
          <p:cNvGrpSpPr/>
          <p:nvPr/>
        </p:nvGrpSpPr>
        <p:grpSpPr>
          <a:xfrm>
            <a:off x="3373932" y="3536137"/>
            <a:ext cx="800024" cy="761501"/>
            <a:chOff x="3366641" y="2992230"/>
            <a:chExt cx="2593909" cy="2090058"/>
          </a:xfrm>
          <a:solidFill>
            <a:schemeClr val="bg1">
              <a:lumMod val="65000"/>
            </a:schemeClr>
          </a:solidFill>
        </p:grpSpPr>
        <p:sp>
          <p:nvSpPr>
            <p:cNvPr id="200" name="직사각형 19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1" name="직선 연결선 20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04" name="그룹 203"/>
          <p:cNvGrpSpPr/>
          <p:nvPr/>
        </p:nvGrpSpPr>
        <p:grpSpPr>
          <a:xfrm>
            <a:off x="4273068" y="3536137"/>
            <a:ext cx="800024" cy="761501"/>
            <a:chOff x="3366641" y="2992230"/>
            <a:chExt cx="2593909" cy="2090058"/>
          </a:xfrm>
          <a:solidFill>
            <a:schemeClr val="bg1">
              <a:lumMod val="65000"/>
            </a:schemeClr>
          </a:solidFill>
        </p:grpSpPr>
        <p:sp>
          <p:nvSpPr>
            <p:cNvPr id="205" name="직사각형 20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6" name="직선 연결선 20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5178138" y="3536137"/>
            <a:ext cx="800024" cy="761501"/>
            <a:chOff x="3366641" y="2992230"/>
            <a:chExt cx="2593909" cy="2090058"/>
          </a:xfrm>
        </p:grpSpPr>
        <p:sp>
          <p:nvSpPr>
            <p:cNvPr id="210" name="직사각형 20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1" name="직선 연결선 21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3370965" y="4416029"/>
            <a:ext cx="800024" cy="761501"/>
            <a:chOff x="3366641" y="2992230"/>
            <a:chExt cx="2593909" cy="2090058"/>
          </a:xfrm>
        </p:grpSpPr>
        <p:sp>
          <p:nvSpPr>
            <p:cNvPr id="215" name="직사각형 21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6" name="직선 연결선 21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19" name="그룹 218"/>
          <p:cNvGrpSpPr/>
          <p:nvPr/>
        </p:nvGrpSpPr>
        <p:grpSpPr>
          <a:xfrm>
            <a:off x="4270101" y="4416029"/>
            <a:ext cx="800024" cy="761501"/>
            <a:chOff x="3366641" y="2992230"/>
            <a:chExt cx="2593909" cy="2090058"/>
          </a:xfrm>
          <a:solidFill>
            <a:schemeClr val="bg1">
              <a:lumMod val="65000"/>
            </a:schemeClr>
          </a:solidFill>
        </p:grpSpPr>
        <p:sp>
          <p:nvSpPr>
            <p:cNvPr id="220" name="직사각형 21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1" name="직선 연결선 22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24" name="그룹 223"/>
          <p:cNvGrpSpPr/>
          <p:nvPr/>
        </p:nvGrpSpPr>
        <p:grpSpPr>
          <a:xfrm>
            <a:off x="5175171" y="4416029"/>
            <a:ext cx="800024" cy="761501"/>
            <a:chOff x="3366641" y="2992230"/>
            <a:chExt cx="2593909" cy="2090058"/>
          </a:xfrm>
        </p:grpSpPr>
        <p:sp>
          <p:nvSpPr>
            <p:cNvPr id="225" name="직사각형 22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6" name="직선 연결선 22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sp>
        <p:nvSpPr>
          <p:cNvPr id="230" name="모서리가 둥근 직사각형 229"/>
          <p:cNvSpPr/>
          <p:nvPr/>
        </p:nvSpPr>
        <p:spPr>
          <a:xfrm>
            <a:off x="3569136" y="5596777"/>
            <a:ext cx="328802" cy="2300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/>
          <p:cNvSpPr/>
          <p:nvPr/>
        </p:nvSpPr>
        <p:spPr>
          <a:xfrm>
            <a:off x="3421514" y="5289951"/>
            <a:ext cx="599814" cy="5466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/>
          <p:cNvSpPr/>
          <p:nvPr/>
        </p:nvSpPr>
        <p:spPr>
          <a:xfrm>
            <a:off x="3591352" y="5359785"/>
            <a:ext cx="285840" cy="2645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4" name="그룹 233"/>
          <p:cNvGrpSpPr/>
          <p:nvPr/>
        </p:nvGrpSpPr>
        <p:grpSpPr>
          <a:xfrm>
            <a:off x="4122615" y="5293141"/>
            <a:ext cx="301542" cy="301542"/>
            <a:chOff x="4122615" y="5293141"/>
            <a:chExt cx="301542" cy="301542"/>
          </a:xfrm>
        </p:grpSpPr>
        <p:sp>
          <p:nvSpPr>
            <p:cNvPr id="232" name="모서리가 둥근 직사각형 231"/>
            <p:cNvSpPr/>
            <p:nvPr/>
          </p:nvSpPr>
          <p:spPr>
            <a:xfrm>
              <a:off x="4122615" y="5293141"/>
              <a:ext cx="301542" cy="3015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포인트가 5개인 별 232"/>
            <p:cNvSpPr/>
            <p:nvPr/>
          </p:nvSpPr>
          <p:spPr>
            <a:xfrm>
              <a:off x="4138920" y="5317611"/>
              <a:ext cx="268932" cy="248465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4" name="그룹 243"/>
          <p:cNvGrpSpPr/>
          <p:nvPr/>
        </p:nvGrpSpPr>
        <p:grpSpPr>
          <a:xfrm>
            <a:off x="4452063" y="5289951"/>
            <a:ext cx="301542" cy="301542"/>
            <a:chOff x="4452063" y="5298288"/>
            <a:chExt cx="301542" cy="301542"/>
          </a:xfrm>
        </p:grpSpPr>
        <p:sp>
          <p:nvSpPr>
            <p:cNvPr id="242" name="모서리가 둥근 직사각형 241"/>
            <p:cNvSpPr/>
            <p:nvPr/>
          </p:nvSpPr>
          <p:spPr>
            <a:xfrm>
              <a:off x="4452063" y="5298288"/>
              <a:ext cx="301542" cy="3015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포인트가 5개인 별 242"/>
            <p:cNvSpPr/>
            <p:nvPr/>
          </p:nvSpPr>
          <p:spPr>
            <a:xfrm>
              <a:off x="4452063" y="5298288"/>
              <a:ext cx="301341" cy="293104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5" name="그룹 254"/>
          <p:cNvGrpSpPr/>
          <p:nvPr/>
        </p:nvGrpSpPr>
        <p:grpSpPr>
          <a:xfrm>
            <a:off x="6447108" y="3234675"/>
            <a:ext cx="1226415" cy="280678"/>
            <a:chOff x="6450176" y="1027376"/>
            <a:chExt cx="2657297" cy="280678"/>
          </a:xfrm>
        </p:grpSpPr>
        <p:sp>
          <p:nvSpPr>
            <p:cNvPr id="248" name="직사각형 247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선택</a:t>
              </a:r>
              <a:endParaRPr lang="ko-KR" altLang="en-US" sz="1200" dirty="0"/>
            </a:p>
          </p:txBody>
        </p:sp>
      </p:grpSp>
      <p:grpSp>
        <p:nvGrpSpPr>
          <p:cNvPr id="382" name="그룹 381"/>
          <p:cNvGrpSpPr/>
          <p:nvPr/>
        </p:nvGrpSpPr>
        <p:grpSpPr>
          <a:xfrm>
            <a:off x="6450176" y="1365633"/>
            <a:ext cx="2657297" cy="280678"/>
            <a:chOff x="6450176" y="1365633"/>
            <a:chExt cx="2657297" cy="280678"/>
          </a:xfrm>
        </p:grpSpPr>
        <p:sp>
          <p:nvSpPr>
            <p:cNvPr id="257" name="직사각형 256"/>
            <p:cNvSpPr/>
            <p:nvPr/>
          </p:nvSpPr>
          <p:spPr>
            <a:xfrm>
              <a:off x="6450176" y="1365633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6450176" y="1365633"/>
              <a:ext cx="1226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이메일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6447109" y="1704523"/>
            <a:ext cx="946784" cy="280678"/>
            <a:chOff x="6450173" y="1027376"/>
            <a:chExt cx="2657300" cy="280678"/>
          </a:xfrm>
        </p:grpSpPr>
        <p:sp>
          <p:nvSpPr>
            <p:cNvPr id="260" name="직사각형 259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6450173" y="1027376"/>
              <a:ext cx="1923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년도</a:t>
              </a:r>
              <a:endParaRPr lang="ko-KR" altLang="en-US" sz="1200" dirty="0"/>
            </a:p>
          </p:txBody>
        </p:sp>
      </p:grpSp>
      <p:grpSp>
        <p:nvGrpSpPr>
          <p:cNvPr id="281" name="그룹 280"/>
          <p:cNvGrpSpPr/>
          <p:nvPr/>
        </p:nvGrpSpPr>
        <p:grpSpPr>
          <a:xfrm>
            <a:off x="8282161" y="1708866"/>
            <a:ext cx="825311" cy="280678"/>
            <a:chOff x="6413640" y="1027376"/>
            <a:chExt cx="2693833" cy="280678"/>
          </a:xfrm>
        </p:grpSpPr>
        <p:sp>
          <p:nvSpPr>
            <p:cNvPr id="282" name="직사각형 281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6413640" y="1029215"/>
              <a:ext cx="1883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일</a:t>
              </a:r>
            </a:p>
          </p:txBody>
        </p:sp>
      </p:grpSp>
      <p:sp>
        <p:nvSpPr>
          <p:cNvPr id="289" name="이등변 삼각형 288"/>
          <p:cNvSpPr/>
          <p:nvPr/>
        </p:nvSpPr>
        <p:spPr>
          <a:xfrm rot="10800000">
            <a:off x="8877156" y="1731437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4" name="그룹 293"/>
          <p:cNvGrpSpPr/>
          <p:nvPr/>
        </p:nvGrpSpPr>
        <p:grpSpPr>
          <a:xfrm>
            <a:off x="7432669" y="1708866"/>
            <a:ext cx="820042" cy="280678"/>
            <a:chOff x="6450176" y="1027376"/>
            <a:chExt cx="2657297" cy="280678"/>
          </a:xfrm>
        </p:grpSpPr>
        <p:sp>
          <p:nvSpPr>
            <p:cNvPr id="295" name="직사각형 294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6450176" y="1027376"/>
              <a:ext cx="1883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월</a:t>
              </a:r>
              <a:endParaRPr lang="ko-KR" altLang="en-US" sz="1200" dirty="0"/>
            </a:p>
          </p:txBody>
        </p:sp>
      </p:grpSp>
      <p:cxnSp>
        <p:nvCxnSpPr>
          <p:cNvPr id="299" name="직선 연결선 298"/>
          <p:cNvCxnSpPr/>
          <p:nvPr/>
        </p:nvCxnSpPr>
        <p:spPr>
          <a:xfrm>
            <a:off x="7991522" y="1708866"/>
            <a:ext cx="0" cy="280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/>
          <p:cNvCxnSpPr/>
          <p:nvPr/>
        </p:nvCxnSpPr>
        <p:spPr>
          <a:xfrm>
            <a:off x="7128751" y="1699850"/>
            <a:ext cx="0" cy="291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>
            <a:off x="8863299" y="1708866"/>
            <a:ext cx="0" cy="282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이등변 삼각형 304"/>
          <p:cNvSpPr/>
          <p:nvPr/>
        </p:nvSpPr>
        <p:spPr>
          <a:xfrm rot="10800000">
            <a:off x="8014880" y="1729312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이등변 삼각형 305"/>
          <p:cNvSpPr/>
          <p:nvPr/>
        </p:nvSpPr>
        <p:spPr>
          <a:xfrm rot="10800000">
            <a:off x="7154450" y="1727297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직사각형 315"/>
          <p:cNvSpPr/>
          <p:nvPr/>
        </p:nvSpPr>
        <p:spPr>
          <a:xfrm>
            <a:off x="6450176" y="2049874"/>
            <a:ext cx="2657297" cy="280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TextBox 316"/>
          <p:cNvSpPr txBox="1"/>
          <p:nvPr/>
        </p:nvSpPr>
        <p:spPr>
          <a:xfrm>
            <a:off x="6450176" y="2049874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선택항목</a:t>
            </a:r>
            <a:endParaRPr lang="ko-KR" altLang="en-US" sz="1200" dirty="0"/>
          </a:p>
        </p:txBody>
      </p:sp>
      <p:sp>
        <p:nvSpPr>
          <p:cNvPr id="318" name="이등변 삼각형 317"/>
          <p:cNvSpPr/>
          <p:nvPr/>
        </p:nvSpPr>
        <p:spPr>
          <a:xfrm rot="10800000">
            <a:off x="7434524" y="3255512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9" name="직선 연결선 318"/>
          <p:cNvCxnSpPr/>
          <p:nvPr/>
        </p:nvCxnSpPr>
        <p:spPr>
          <a:xfrm>
            <a:off x="8863299" y="2055373"/>
            <a:ext cx="0" cy="271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직사각형 320"/>
          <p:cNvSpPr/>
          <p:nvPr/>
        </p:nvSpPr>
        <p:spPr>
          <a:xfrm>
            <a:off x="6450176" y="2609530"/>
            <a:ext cx="2657297" cy="2806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직사각형 326"/>
          <p:cNvSpPr/>
          <p:nvPr/>
        </p:nvSpPr>
        <p:spPr>
          <a:xfrm>
            <a:off x="6450176" y="2329200"/>
            <a:ext cx="2657296" cy="827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TextBox 322"/>
          <p:cNvSpPr txBox="1"/>
          <p:nvPr/>
        </p:nvSpPr>
        <p:spPr>
          <a:xfrm>
            <a:off x="6451909" y="2327794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선택항목</a:t>
            </a:r>
            <a:endParaRPr lang="ko-KR" altLang="en-US" sz="1200" dirty="0"/>
          </a:p>
        </p:txBody>
      </p:sp>
      <p:sp>
        <p:nvSpPr>
          <p:cNvPr id="325" name="TextBox 324"/>
          <p:cNvSpPr txBox="1"/>
          <p:nvPr/>
        </p:nvSpPr>
        <p:spPr>
          <a:xfrm>
            <a:off x="6447108" y="2889610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선택항목</a:t>
            </a:r>
            <a:endParaRPr lang="ko-KR" altLang="en-US" sz="1200" dirty="0"/>
          </a:p>
        </p:txBody>
      </p:sp>
      <p:sp>
        <p:nvSpPr>
          <p:cNvPr id="324" name="TextBox 323"/>
          <p:cNvSpPr txBox="1"/>
          <p:nvPr/>
        </p:nvSpPr>
        <p:spPr>
          <a:xfrm>
            <a:off x="6447108" y="2615761"/>
            <a:ext cx="12264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선택항목</a:t>
            </a:r>
            <a:endParaRPr lang="ko-KR" altLang="en-US" sz="1200" dirty="0"/>
          </a:p>
        </p:txBody>
      </p:sp>
      <p:grpSp>
        <p:nvGrpSpPr>
          <p:cNvPr id="335" name="그룹 334"/>
          <p:cNvGrpSpPr/>
          <p:nvPr/>
        </p:nvGrpSpPr>
        <p:grpSpPr>
          <a:xfrm>
            <a:off x="3321677" y="3380863"/>
            <a:ext cx="310197" cy="247607"/>
            <a:chOff x="3321677" y="3380863"/>
            <a:chExt cx="310197" cy="247607"/>
          </a:xfrm>
        </p:grpSpPr>
        <p:cxnSp>
          <p:nvCxnSpPr>
            <p:cNvPr id="329" name="직선 연결선 328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/>
            <p:nvPr/>
          </p:nvCxnSpPr>
          <p:spPr>
            <a:xfrm flipV="1">
              <a:off x="3400213" y="3380863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6" name="그룹 335"/>
          <p:cNvGrpSpPr/>
          <p:nvPr/>
        </p:nvGrpSpPr>
        <p:grpSpPr>
          <a:xfrm>
            <a:off x="4205560" y="3392707"/>
            <a:ext cx="310197" cy="247607"/>
            <a:chOff x="3321677" y="3380863"/>
            <a:chExt cx="310197" cy="247607"/>
          </a:xfrm>
        </p:grpSpPr>
        <p:cxnSp>
          <p:nvCxnSpPr>
            <p:cNvPr id="337" name="직선 연결선 336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/>
            <p:nvPr/>
          </p:nvCxnSpPr>
          <p:spPr>
            <a:xfrm flipV="1">
              <a:off x="3400213" y="3380863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9" name="그룹 338"/>
          <p:cNvGrpSpPr/>
          <p:nvPr/>
        </p:nvGrpSpPr>
        <p:grpSpPr>
          <a:xfrm>
            <a:off x="4205560" y="4314841"/>
            <a:ext cx="306207" cy="237226"/>
            <a:chOff x="3321677" y="3391244"/>
            <a:chExt cx="306207" cy="237226"/>
          </a:xfrm>
        </p:grpSpPr>
        <p:cxnSp>
          <p:nvCxnSpPr>
            <p:cNvPr id="340" name="직선 연결선 339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 340"/>
            <p:cNvCxnSpPr/>
            <p:nvPr/>
          </p:nvCxnSpPr>
          <p:spPr>
            <a:xfrm flipV="1">
              <a:off x="3396223" y="3391244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3" name="직선 연결선 342"/>
          <p:cNvCxnSpPr/>
          <p:nvPr/>
        </p:nvCxnSpPr>
        <p:spPr>
          <a:xfrm>
            <a:off x="7416923" y="3234675"/>
            <a:ext cx="0" cy="2736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이등변 삼각형 344"/>
          <p:cNvSpPr/>
          <p:nvPr/>
        </p:nvSpPr>
        <p:spPr>
          <a:xfrm rot="10800000">
            <a:off x="8874687" y="2071345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6" name="그룹 345"/>
          <p:cNvGrpSpPr/>
          <p:nvPr/>
        </p:nvGrpSpPr>
        <p:grpSpPr>
          <a:xfrm>
            <a:off x="6447108" y="3569602"/>
            <a:ext cx="1226415" cy="280678"/>
            <a:chOff x="6450176" y="1027376"/>
            <a:chExt cx="2657297" cy="280678"/>
          </a:xfrm>
        </p:grpSpPr>
        <p:sp>
          <p:nvSpPr>
            <p:cNvPr id="347" name="직사각형 346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선택</a:t>
              </a:r>
              <a:endParaRPr lang="ko-KR" altLang="en-US" sz="1200" dirty="0"/>
            </a:p>
          </p:txBody>
        </p:sp>
      </p:grpSp>
      <p:sp>
        <p:nvSpPr>
          <p:cNvPr id="349" name="이등변 삼각형 348"/>
          <p:cNvSpPr/>
          <p:nvPr/>
        </p:nvSpPr>
        <p:spPr>
          <a:xfrm rot="10800000">
            <a:off x="7439367" y="3588348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0" name="직선 연결선 349"/>
          <p:cNvCxnSpPr/>
          <p:nvPr/>
        </p:nvCxnSpPr>
        <p:spPr>
          <a:xfrm>
            <a:off x="7416923" y="3562472"/>
            <a:ext cx="0" cy="2834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2" name="그룹 351"/>
          <p:cNvGrpSpPr/>
          <p:nvPr/>
        </p:nvGrpSpPr>
        <p:grpSpPr>
          <a:xfrm>
            <a:off x="6447108" y="3848055"/>
            <a:ext cx="1226415" cy="280678"/>
            <a:chOff x="6450176" y="1027376"/>
            <a:chExt cx="2657297" cy="280678"/>
          </a:xfrm>
        </p:grpSpPr>
        <p:sp>
          <p:nvSpPr>
            <p:cNvPr id="353" name="직사각형 352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59" name="직사각형 358"/>
          <p:cNvSpPr/>
          <p:nvPr/>
        </p:nvSpPr>
        <p:spPr>
          <a:xfrm>
            <a:off x="6447108" y="4137576"/>
            <a:ext cx="1226415" cy="2741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5" name="그룹 354"/>
          <p:cNvGrpSpPr/>
          <p:nvPr/>
        </p:nvGrpSpPr>
        <p:grpSpPr>
          <a:xfrm>
            <a:off x="6447108" y="4133052"/>
            <a:ext cx="1226415" cy="563655"/>
            <a:chOff x="6450176" y="744399"/>
            <a:chExt cx="2657297" cy="563655"/>
          </a:xfrm>
        </p:grpSpPr>
        <p:sp>
          <p:nvSpPr>
            <p:cNvPr id="356" name="직사각형 355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</a:rPr>
                <a:t>3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6459759" y="744399"/>
              <a:ext cx="20125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2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58" name="직사각형 357"/>
          <p:cNvSpPr/>
          <p:nvPr/>
        </p:nvSpPr>
        <p:spPr>
          <a:xfrm>
            <a:off x="6447108" y="3850280"/>
            <a:ext cx="1226415" cy="846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2" name="직선 연결선 361"/>
          <p:cNvCxnSpPr/>
          <p:nvPr/>
        </p:nvCxnSpPr>
        <p:spPr>
          <a:xfrm>
            <a:off x="7778450" y="3845961"/>
            <a:ext cx="79218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타원 362"/>
          <p:cNvSpPr/>
          <p:nvPr/>
        </p:nvSpPr>
        <p:spPr>
          <a:xfrm>
            <a:off x="8145589" y="3800616"/>
            <a:ext cx="90689" cy="9068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2" name="직선 연결선 371"/>
          <p:cNvCxnSpPr>
            <a:stCxn id="363" idx="6"/>
          </p:cNvCxnSpPr>
          <p:nvPr/>
        </p:nvCxnSpPr>
        <p:spPr>
          <a:xfrm>
            <a:off x="8236278" y="3845961"/>
            <a:ext cx="859807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포인트가 5개인 별 373"/>
          <p:cNvSpPr/>
          <p:nvPr/>
        </p:nvSpPr>
        <p:spPr>
          <a:xfrm>
            <a:off x="7842690" y="3306688"/>
            <a:ext cx="177090" cy="17709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포인트가 5개인 별 374"/>
          <p:cNvSpPr/>
          <p:nvPr/>
        </p:nvSpPr>
        <p:spPr>
          <a:xfrm>
            <a:off x="8054089" y="3306688"/>
            <a:ext cx="177090" cy="17709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포인트가 5개인 별 375"/>
          <p:cNvSpPr/>
          <p:nvPr/>
        </p:nvSpPr>
        <p:spPr>
          <a:xfrm>
            <a:off x="8265487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포인트가 5개인 별 376"/>
          <p:cNvSpPr/>
          <p:nvPr/>
        </p:nvSpPr>
        <p:spPr>
          <a:xfrm>
            <a:off x="8476885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포인트가 5개인 별 377"/>
          <p:cNvSpPr/>
          <p:nvPr/>
        </p:nvSpPr>
        <p:spPr>
          <a:xfrm>
            <a:off x="8688283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모서리가 둥근 직사각형 378"/>
          <p:cNvSpPr/>
          <p:nvPr/>
        </p:nvSpPr>
        <p:spPr>
          <a:xfrm>
            <a:off x="7774962" y="4184424"/>
            <a:ext cx="1321123" cy="2148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3" name="그룹 382"/>
          <p:cNvGrpSpPr/>
          <p:nvPr/>
        </p:nvGrpSpPr>
        <p:grpSpPr>
          <a:xfrm>
            <a:off x="6450175" y="1054144"/>
            <a:ext cx="2657297" cy="280678"/>
            <a:chOff x="6450176" y="1365633"/>
            <a:chExt cx="2657297" cy="280678"/>
          </a:xfrm>
        </p:grpSpPr>
        <p:sp>
          <p:nvSpPr>
            <p:cNvPr id="384" name="직사각형 383"/>
            <p:cNvSpPr/>
            <p:nvPr/>
          </p:nvSpPr>
          <p:spPr>
            <a:xfrm>
              <a:off x="6450176" y="1365633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6450176" y="1365633"/>
              <a:ext cx="1226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이름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86" name="타원 385"/>
          <p:cNvSpPr/>
          <p:nvPr/>
        </p:nvSpPr>
        <p:spPr>
          <a:xfrm>
            <a:off x="7837646" y="4209479"/>
            <a:ext cx="112843" cy="112843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5" name="직선 연결선 394"/>
          <p:cNvCxnSpPr>
            <a:stCxn id="386" idx="5"/>
          </p:cNvCxnSpPr>
          <p:nvPr/>
        </p:nvCxnSpPr>
        <p:spPr>
          <a:xfrm>
            <a:off x="7933964" y="4305797"/>
            <a:ext cx="47502" cy="5351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타원 395"/>
          <p:cNvSpPr/>
          <p:nvPr/>
        </p:nvSpPr>
        <p:spPr>
          <a:xfrm>
            <a:off x="6548167" y="4933321"/>
            <a:ext cx="90616" cy="906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TextBox 396"/>
          <p:cNvSpPr txBox="1"/>
          <p:nvPr/>
        </p:nvSpPr>
        <p:spPr>
          <a:xfrm>
            <a:off x="6619701" y="4902579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1</a:t>
            </a:r>
            <a:endParaRPr lang="ko-KR" altLang="en-US" sz="500" dirty="0"/>
          </a:p>
        </p:txBody>
      </p:sp>
      <p:sp>
        <p:nvSpPr>
          <p:cNvPr id="400" name="타원 399"/>
          <p:cNvSpPr/>
          <p:nvPr/>
        </p:nvSpPr>
        <p:spPr>
          <a:xfrm>
            <a:off x="7126183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TextBox 400"/>
          <p:cNvSpPr txBox="1"/>
          <p:nvPr/>
        </p:nvSpPr>
        <p:spPr>
          <a:xfrm>
            <a:off x="7213107" y="4901399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2</a:t>
            </a:r>
            <a:endParaRPr lang="ko-KR" altLang="en-US" sz="500" dirty="0"/>
          </a:p>
        </p:txBody>
      </p:sp>
      <p:sp>
        <p:nvSpPr>
          <p:cNvPr id="403" name="타원 402"/>
          <p:cNvSpPr/>
          <p:nvPr/>
        </p:nvSpPr>
        <p:spPr>
          <a:xfrm>
            <a:off x="7687834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TextBox 403"/>
          <p:cNvSpPr txBox="1"/>
          <p:nvPr/>
        </p:nvSpPr>
        <p:spPr>
          <a:xfrm>
            <a:off x="7779358" y="4899740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</a:t>
            </a:r>
            <a:r>
              <a:rPr lang="en-US" altLang="ko-KR" sz="500" dirty="0" smtClean="0"/>
              <a:t>2</a:t>
            </a:r>
            <a:r>
              <a:rPr lang="ko-KR" altLang="en-US" sz="500" dirty="0" smtClean="0"/>
              <a:t> </a:t>
            </a:r>
            <a:endParaRPr lang="ko-KR" altLang="en-US" sz="500" dirty="0"/>
          </a:p>
        </p:txBody>
      </p:sp>
      <p:sp>
        <p:nvSpPr>
          <p:cNvPr id="406" name="타원 405"/>
          <p:cNvSpPr/>
          <p:nvPr/>
        </p:nvSpPr>
        <p:spPr>
          <a:xfrm>
            <a:off x="8142634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TextBox 406"/>
          <p:cNvSpPr txBox="1"/>
          <p:nvPr/>
        </p:nvSpPr>
        <p:spPr>
          <a:xfrm>
            <a:off x="8240034" y="4899740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/>
              <a:t>2</a:t>
            </a:r>
            <a:endParaRPr lang="ko-KR" altLang="en-US" sz="500" dirty="0"/>
          </a:p>
        </p:txBody>
      </p:sp>
      <p:sp>
        <p:nvSpPr>
          <p:cNvPr id="411" name="TextBox 410"/>
          <p:cNvSpPr txBox="1"/>
          <p:nvPr/>
        </p:nvSpPr>
        <p:spPr>
          <a:xfrm>
            <a:off x="6619701" y="5235811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1</a:t>
            </a:r>
            <a:endParaRPr lang="ko-KR" altLang="en-US" sz="500" dirty="0"/>
          </a:p>
        </p:txBody>
      </p:sp>
      <p:sp>
        <p:nvSpPr>
          <p:cNvPr id="412" name="TextBox 411"/>
          <p:cNvSpPr txBox="1"/>
          <p:nvPr/>
        </p:nvSpPr>
        <p:spPr>
          <a:xfrm>
            <a:off x="7213107" y="5234631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2</a:t>
            </a:r>
            <a:endParaRPr lang="ko-KR" altLang="en-US" sz="500" dirty="0"/>
          </a:p>
        </p:txBody>
      </p:sp>
      <p:sp>
        <p:nvSpPr>
          <p:cNvPr id="413" name="TextBox 412"/>
          <p:cNvSpPr txBox="1"/>
          <p:nvPr/>
        </p:nvSpPr>
        <p:spPr>
          <a:xfrm>
            <a:off x="7779358" y="5232972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</a:t>
            </a:r>
            <a:r>
              <a:rPr lang="en-US" altLang="ko-KR" sz="500" dirty="0" smtClean="0"/>
              <a:t>2</a:t>
            </a:r>
            <a:r>
              <a:rPr lang="ko-KR" altLang="en-US" sz="500" dirty="0" smtClean="0"/>
              <a:t> </a:t>
            </a:r>
            <a:endParaRPr lang="ko-KR" altLang="en-US" sz="500" dirty="0"/>
          </a:p>
        </p:txBody>
      </p:sp>
      <p:sp>
        <p:nvSpPr>
          <p:cNvPr id="414" name="TextBox 413"/>
          <p:cNvSpPr txBox="1"/>
          <p:nvPr/>
        </p:nvSpPr>
        <p:spPr>
          <a:xfrm>
            <a:off x="8240034" y="5232972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/>
              <a:t>2</a:t>
            </a:r>
            <a:endParaRPr lang="ko-KR" altLang="en-US" sz="500" dirty="0"/>
          </a:p>
        </p:txBody>
      </p:sp>
      <p:sp>
        <p:nvSpPr>
          <p:cNvPr id="418" name="직사각형 417"/>
          <p:cNvSpPr/>
          <p:nvPr/>
        </p:nvSpPr>
        <p:spPr>
          <a:xfrm>
            <a:off x="6539659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직사각형 418"/>
          <p:cNvSpPr/>
          <p:nvPr/>
        </p:nvSpPr>
        <p:spPr>
          <a:xfrm>
            <a:off x="7118284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" name="직사각형 419"/>
          <p:cNvSpPr/>
          <p:nvPr/>
        </p:nvSpPr>
        <p:spPr>
          <a:xfrm>
            <a:off x="7679935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" name="직사각형 420"/>
          <p:cNvSpPr/>
          <p:nvPr/>
        </p:nvSpPr>
        <p:spPr>
          <a:xfrm>
            <a:off x="8142634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2" name="그룹 421"/>
          <p:cNvGrpSpPr/>
          <p:nvPr/>
        </p:nvGrpSpPr>
        <p:grpSpPr>
          <a:xfrm>
            <a:off x="6501799" y="5137018"/>
            <a:ext cx="260199" cy="196854"/>
            <a:chOff x="3321677" y="3398436"/>
            <a:chExt cx="306207" cy="231662"/>
          </a:xfrm>
        </p:grpSpPr>
        <p:cxnSp>
          <p:nvCxnSpPr>
            <p:cNvPr id="423" name="직선 연결선 422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직선 연결선 423"/>
            <p:cNvCxnSpPr/>
            <p:nvPr/>
          </p:nvCxnSpPr>
          <p:spPr>
            <a:xfrm flipV="1">
              <a:off x="3396223" y="3398436"/>
              <a:ext cx="231661" cy="23166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5" name="직사각형 424"/>
          <p:cNvSpPr/>
          <p:nvPr/>
        </p:nvSpPr>
        <p:spPr>
          <a:xfrm>
            <a:off x="9423532" y="850849"/>
            <a:ext cx="2594992" cy="6532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58616" y="856212"/>
            <a:ext cx="9118388" cy="5380726"/>
          </a:xfrm>
          <a:prstGeom prst="rect">
            <a:avLst/>
          </a:prstGeom>
          <a:noFill/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11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44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033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986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67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904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728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96</Words>
  <Application>Microsoft Office PowerPoint</Application>
  <PresentationFormat>와이드스크린</PresentationFormat>
  <Paragraphs>69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dw-004</dc:creator>
  <cp:lastModifiedBy>dw-004</cp:lastModifiedBy>
  <cp:revision>29</cp:revision>
  <dcterms:created xsi:type="dcterms:W3CDTF">2023-10-04T02:03:46Z</dcterms:created>
  <dcterms:modified xsi:type="dcterms:W3CDTF">2023-10-04T07:01:05Z</dcterms:modified>
</cp:coreProperties>
</file>