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27840" y="4465340"/>
            <a:ext cx="2602914" cy="6036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38608" y="4690357"/>
            <a:ext cx="163383" cy="135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1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648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3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1507648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3351528"/>
            <a:ext cx="2584579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8989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9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760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13513" y="1507647"/>
            <a:ext cx="2593909" cy="4688722"/>
            <a:chOff x="413513" y="1507647"/>
            <a:chExt cx="2593909" cy="4688722"/>
          </a:xfrm>
        </p:grpSpPr>
        <p:grpSp>
          <p:nvGrpSpPr>
            <p:cNvPr id="86" name="그룹 8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409701" y="1507647"/>
            <a:ext cx="2593909" cy="4540717"/>
            <a:chOff x="413513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0016" y="1540734"/>
              <a:ext cx="2520904" cy="236988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016" y="4851838"/>
              <a:ext cx="2520904" cy="113877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448208" y="1431073"/>
            <a:ext cx="93248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B050"/>
                </a:solidFill>
              </a:rPr>
              <a:t>독도의 위치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1353" y="1431073"/>
            <a:ext cx="1461383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지형과 지명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9162" y="1777456"/>
            <a:ext cx="93248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생성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62577" y="2182810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13513" y="2495501"/>
            <a:ext cx="2593909" cy="2331641"/>
            <a:chOff x="436844" y="1670403"/>
            <a:chExt cx="2593909" cy="2639442"/>
          </a:xfrm>
        </p:grpSpPr>
        <p:sp>
          <p:nvSpPr>
            <p:cNvPr id="93" name="직사각형 9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10787" y="4830133"/>
            <a:ext cx="2591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562577" y="1439036"/>
            <a:ext cx="2225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62577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226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117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36008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348" y="3662934"/>
            <a:ext cx="2605131" cy="1335586"/>
            <a:chOff x="414348" y="3662934"/>
            <a:chExt cx="2605131" cy="1335586"/>
          </a:xfrm>
        </p:grpSpPr>
        <p:grpSp>
          <p:nvGrpSpPr>
            <p:cNvPr id="90" name="그룹 89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06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0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직사각형 83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6" name="타원 85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6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14348" y="2179583"/>
            <a:ext cx="2605131" cy="1335586"/>
            <a:chOff x="414348" y="3662934"/>
            <a:chExt cx="2605131" cy="1335586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4348" y="3507800"/>
            <a:ext cx="2605131" cy="1335586"/>
            <a:chOff x="414348" y="3662934"/>
            <a:chExt cx="2605131" cy="133558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91" y="4831637"/>
            <a:ext cx="2605131" cy="1335586"/>
            <a:chOff x="414348" y="3662934"/>
            <a:chExt cx="2605131" cy="133558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4011</Words>
  <Application>Microsoft Office PowerPoint</Application>
  <PresentationFormat>와이드스크린</PresentationFormat>
  <Paragraphs>1706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8</cp:revision>
  <dcterms:created xsi:type="dcterms:W3CDTF">2023-10-11T02:27:41Z</dcterms:created>
  <dcterms:modified xsi:type="dcterms:W3CDTF">2023-10-16T03:45:43Z</dcterms:modified>
</cp:coreProperties>
</file>