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DDA4-8B7A-4770-9487-3D904B6B696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61595"/>
            <a:ext cx="3617382" cy="126865"/>
            <a:chOff x="8249721" y="2761595"/>
            <a:chExt cx="2047110" cy="126865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65410"/>
              <a:ext cx="858165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61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648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644" y="694558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</a:t>
            </a:r>
            <a:r>
              <a:rPr lang="ko-KR" altLang="en-US" sz="1200" dirty="0"/>
              <a:t>편</a:t>
            </a:r>
            <a:r>
              <a:rPr lang="ko-KR" altLang="en-US" sz="1200" dirty="0" smtClean="0"/>
              <a:t>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820487"/>
            <a:ext cx="12192000" cy="4738255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01999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644" y="2050769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모바일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온통대전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 사용자의 건의사항 분석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44" y="2459914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건의사항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" y="3142211"/>
            <a:ext cx="11375486" cy="306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9023" y="3347862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① 이벤트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선물하기 금액 등 단순 정보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86" y="3566839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② 지도상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smtClean="0">
                <a:solidFill>
                  <a:srgbClr val="00B050"/>
                </a:solidFill>
              </a:rPr>
              <a:t>가맹점 찾기 기능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15" y="3794057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③ 가맹점의 은행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계좌 정보 확인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634" y="4021274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④ 현금영수증 발행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확인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671" y="4248491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671" y="4475709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5086" y="4702926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⑥ 원격 결제 방법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3758" y="3339622"/>
            <a:ext cx="742983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63757" y="3571746"/>
            <a:ext cx="19083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3757" y="3803871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63757" y="4035995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3757" y="4268119"/>
            <a:ext cx="9601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63757" y="4500244"/>
            <a:ext cx="499311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63757" y="4722962"/>
            <a:ext cx="30723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4786" y="4933758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⑦ </a:t>
            </a:r>
            <a:r>
              <a:rPr lang="en-US" altLang="ko-KR" sz="900" dirty="0" smtClean="0">
                <a:solidFill>
                  <a:srgbClr val="00B050"/>
                </a:solidFill>
              </a:rPr>
              <a:t>QR </a:t>
            </a:r>
            <a:r>
              <a:rPr lang="ko-KR" altLang="en-US" sz="900" dirty="0" smtClean="0">
                <a:solidFill>
                  <a:srgbClr val="00B050"/>
                </a:solidFill>
              </a:rPr>
              <a:t>코드 사용에 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63757" y="4943294"/>
            <a:ext cx="742984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2282" y="515439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⑧ 가맹점 폐점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변경 증으로 인한 혼선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070" y="538160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⑨ 가맹점의 모바일 시루 결제 거부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839" y="5612439"/>
            <a:ext cx="2658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⑩ 모바일 시루 전체 결제 과정의 진행속도 느림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4531" y="5169013"/>
            <a:ext cx="1907593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64531" y="5400121"/>
            <a:ext cx="2789965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3757" y="5636617"/>
            <a:ext cx="923521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772150" y="3339622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77125" y="3339622"/>
            <a:ext cx="0" cy="160367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72150" y="4939641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7" idx="2"/>
          </p:cNvCxnSpPr>
          <p:nvPr/>
        </p:nvCxnSpPr>
        <p:spPr>
          <a:xfrm>
            <a:off x="7486557" y="4035995"/>
            <a:ext cx="48341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969976" y="3981447"/>
            <a:ext cx="109096" cy="109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62" idx="2"/>
          </p:cNvCxnSpPr>
          <p:nvPr/>
        </p:nvCxnSpPr>
        <p:spPr>
          <a:xfrm flipV="1">
            <a:off x="5772151" y="5247464"/>
            <a:ext cx="2197825" cy="58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969976" y="5192916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624637" y="5473643"/>
            <a:ext cx="134533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969976" y="5413548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69976" y="5660520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4681979" y="5712323"/>
            <a:ext cx="328799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3872" y="3920579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앱 사용에 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2627" y="513204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높은 정보 업데이트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2627" y="538398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가맹점주의 모바일 시루 이해 부족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3872" y="5635924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많은 요소의 결제 과정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Microsoft Office PowerPoint</Application>
  <PresentationFormat>와이드스크린</PresentationFormat>
  <Paragraphs>560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2</cp:revision>
  <dcterms:created xsi:type="dcterms:W3CDTF">2023-10-11T02:27:41Z</dcterms:created>
  <dcterms:modified xsi:type="dcterms:W3CDTF">2023-10-11T03:51:50Z</dcterms:modified>
</cp:coreProperties>
</file>