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99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0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54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5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1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3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2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3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3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2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0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7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17E93-5760-426E-8DF2-B94CDEB9D46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8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71" y="3512788"/>
            <a:ext cx="1223768" cy="912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" y="657225"/>
            <a:ext cx="1653688" cy="22879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378" y="3045767"/>
            <a:ext cx="21345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게임도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77" y="3609414"/>
            <a:ext cx="2134500" cy="98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5050"/>
                </a:solidFill>
              </a:rPr>
              <a:t>Age: 30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Work: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>
              <a:solidFill>
                <a:srgbClr val="FF5050"/>
              </a:solidFill>
            </a:endParaRP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Family: </a:t>
            </a:r>
            <a:r>
              <a:rPr lang="ko-KR" altLang="en-US" sz="900" dirty="0" smtClean="0"/>
              <a:t>가족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父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母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妹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Location: </a:t>
            </a:r>
            <a:r>
              <a:rPr lang="ko-KR" altLang="en-US" sz="900" dirty="0" smtClean="0"/>
              <a:t>대전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학하동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Character: </a:t>
            </a:r>
            <a:r>
              <a:rPr lang="ko-KR" altLang="en-US" sz="900" dirty="0" err="1" smtClean="0"/>
              <a:t>예언자형</a:t>
            </a:r>
            <a:r>
              <a:rPr lang="en-US" altLang="ko-KR" sz="900" dirty="0" smtClean="0"/>
              <a:t>(INFJ)</a:t>
            </a:r>
          </a:p>
          <a:p>
            <a:r>
              <a:rPr lang="ko-KR" altLang="en-US" sz="900" dirty="0" smtClean="0">
                <a:solidFill>
                  <a:srgbClr val="FF5050"/>
                </a:solidFill>
              </a:rPr>
              <a:t>사용자 정의 유형</a:t>
            </a:r>
            <a:r>
              <a:rPr lang="en-US" altLang="ko-KR" sz="900" dirty="0" smtClean="0">
                <a:solidFill>
                  <a:srgbClr val="FF5050"/>
                </a:solidFill>
              </a:rPr>
              <a:t>: </a:t>
            </a:r>
            <a:r>
              <a:rPr lang="ko-KR" altLang="en-US" sz="900" dirty="0" smtClean="0"/>
              <a:t>빠른 </a:t>
            </a:r>
            <a:r>
              <a:rPr lang="ko-KR" altLang="en-US" sz="900" dirty="0" err="1" smtClean="0"/>
              <a:t>출＊퇴근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*</a:t>
            </a:r>
            <a:r>
              <a:rPr lang="ko-KR" altLang="en-US" sz="900" dirty="0" smtClean="0"/>
              <a:t>상급 운전자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2409918" y="1006954"/>
            <a:ext cx="4907431" cy="288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라이프 스타일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한석율씨는</a:t>
            </a:r>
            <a:r>
              <a:rPr lang="ko-KR" altLang="en-US" sz="1200" dirty="0" smtClean="0">
                <a:solidFill>
                  <a:srgbClr val="FF5050"/>
                </a:solidFill>
              </a:rPr>
              <a:t> 회사일</a:t>
            </a:r>
            <a:r>
              <a:rPr lang="en-US" altLang="ko-KR" sz="1200" dirty="0" smtClean="0">
                <a:solidFill>
                  <a:srgbClr val="FF5050"/>
                </a:solidFill>
              </a:rPr>
              <a:t>,</a:t>
            </a:r>
            <a:r>
              <a:rPr lang="ko-KR" altLang="en-US" sz="1200" dirty="0" smtClean="0">
                <a:solidFill>
                  <a:srgbClr val="FF5050"/>
                </a:solidFill>
              </a:rPr>
              <a:t>특히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현장직을</a:t>
            </a:r>
            <a:r>
              <a:rPr lang="ko-KR" altLang="en-US" sz="1200" dirty="0" smtClean="0">
                <a:solidFill>
                  <a:srgbClr val="FF5050"/>
                </a:solidFill>
              </a:rPr>
              <a:t> 중요시 하는 열정적인 청년이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아직 신입이기 때문에 다른 선배들 보다 </a:t>
            </a:r>
            <a:r>
              <a:rPr lang="en-US" altLang="ko-KR" sz="1200" dirty="0" smtClean="0">
                <a:solidFill>
                  <a:srgbClr val="FF5050"/>
                </a:solidFill>
              </a:rPr>
              <a:t>1</a:t>
            </a:r>
            <a:r>
              <a:rPr lang="ko-KR" altLang="en-US" sz="1200" dirty="0" smtClean="0">
                <a:solidFill>
                  <a:srgbClr val="FF5050"/>
                </a:solidFill>
              </a:rPr>
              <a:t>시간 정도 일찍 출근하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대중교통 보다는 자가용을 이용한 빠른 출</a:t>
            </a:r>
            <a:r>
              <a:rPr lang="en-US" altLang="ko-KR" sz="1200" dirty="0" smtClean="0">
                <a:solidFill>
                  <a:srgbClr val="FF5050"/>
                </a:solidFill>
              </a:rPr>
              <a:t>*</a:t>
            </a:r>
            <a:r>
              <a:rPr lang="ko-KR" altLang="en-US" sz="1200" dirty="0" smtClean="0">
                <a:solidFill>
                  <a:srgbClr val="FF5050"/>
                </a:solidFill>
              </a:rPr>
              <a:t>퇴근을 선호한다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스마트폰에 다양한 네비게이션을 설치해놓고 목적지 혹은 종류에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따라 골라 쓰기도 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영업팀이기</a:t>
            </a:r>
            <a:r>
              <a:rPr lang="ko-KR" altLang="en-US" sz="1200" dirty="0" smtClean="0">
                <a:solidFill>
                  <a:srgbClr val="FF5050"/>
                </a:solidFill>
              </a:rPr>
              <a:t> 때문에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자차</a:t>
            </a:r>
            <a:r>
              <a:rPr lang="ko-KR" altLang="en-US" sz="1200" dirty="0" smtClean="0">
                <a:solidFill>
                  <a:srgbClr val="FF5050"/>
                </a:solidFill>
              </a:rPr>
              <a:t> 이외에도 일정을 자주 이용하는데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이와 별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도로 네비게이션과 휴대폰의 캘린더에 장소와 일정을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입력해야하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는 불편함을 가지고 있으며</a:t>
            </a:r>
            <a:r>
              <a:rPr lang="en-US" altLang="ko-KR" sz="1200" dirty="0" smtClean="0">
                <a:solidFill>
                  <a:srgbClr val="FF5050"/>
                </a:solidFill>
              </a:rPr>
              <a:t>. </a:t>
            </a:r>
            <a:r>
              <a:rPr lang="ko-KR" altLang="en-US" sz="1200" dirty="0" smtClean="0">
                <a:solidFill>
                  <a:srgbClr val="FF5050"/>
                </a:solidFill>
              </a:rPr>
              <a:t>협력업체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미팅장소</a:t>
            </a:r>
            <a:r>
              <a:rPr lang="ko-KR" altLang="en-US" sz="1200" dirty="0" smtClean="0">
                <a:solidFill>
                  <a:srgbClr val="FF5050"/>
                </a:solidFill>
              </a:rPr>
              <a:t> 주변의 주차장을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찾는데 상당한 애를 먹고 있다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9918" y="4099330"/>
            <a:ext cx="5800816" cy="264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6377" y="4695826"/>
            <a:ext cx="2023718" cy="1729520"/>
            <a:chOff x="116377" y="4695825"/>
            <a:chExt cx="2119746" cy="1824197"/>
          </a:xfrm>
        </p:grpSpPr>
        <p:sp>
          <p:nvSpPr>
            <p:cNvPr id="7" name="TextBox 6"/>
            <p:cNvSpPr txBox="1"/>
            <p:nvPr/>
          </p:nvSpPr>
          <p:spPr>
            <a:xfrm>
              <a:off x="116378" y="4695825"/>
              <a:ext cx="1816332" cy="28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5050"/>
                  </a:solidFill>
                </a:rPr>
                <a:t>성격</a:t>
              </a:r>
              <a:endParaRPr lang="en-US" altLang="ko-KR" sz="14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377" y="5366184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분석적</a:t>
              </a:r>
              <a:endParaRPr lang="en-US" altLang="ko-KR" sz="11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377" y="5609069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377" y="5750797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보수적</a:t>
              </a:r>
              <a:endParaRPr lang="en-US" altLang="ko-KR" sz="11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377" y="5993682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77" y="6135409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수동적</a:t>
              </a:r>
              <a:endParaRPr lang="en-US" altLang="ko-KR" sz="11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377" y="6378294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377" y="4981572"/>
              <a:ext cx="2119746" cy="384612"/>
              <a:chOff x="116377" y="4840613"/>
              <a:chExt cx="2119746" cy="4142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6378" y="4840613"/>
                <a:ext cx="18163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내향적</a:t>
                </a:r>
                <a:endParaRPr lang="en-US" altLang="ko-KR" sz="11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6377" y="5102223"/>
                <a:ext cx="2119746" cy="152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 flipV="1">
                <a:off x="835937" y="5102223"/>
                <a:ext cx="157434" cy="15265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98" y="4981572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외향적</a:t>
              </a:r>
              <a:endParaRPr lang="en-US" altLang="ko-KR" sz="11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498" y="5366184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창의적</a:t>
              </a:r>
              <a:endParaRPr lang="en-US" altLang="ko-KR" sz="11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498" y="5750797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진보적</a:t>
              </a:r>
              <a:endParaRPr lang="en-US" altLang="ko-KR" sz="11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498" y="6135409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활동적</a:t>
              </a:r>
              <a:endParaRPr lang="en-US" altLang="ko-KR" sz="11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1403810" y="5598198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1542539" y="5993682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 flipV="1">
              <a:off x="571498" y="6378294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03639" y="4102019"/>
            <a:ext cx="4913710" cy="248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목표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100" dirty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최대한 빠른 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퇴근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사내 그룹웨어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개인 캘린더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네비게이션 간의 연동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외근시</a:t>
            </a:r>
            <a:r>
              <a:rPr lang="ko-KR" altLang="en-US" sz="1100" dirty="0" smtClean="0"/>
              <a:t> 최적화 된 길 안내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</a:t>
            </a:r>
            <a:r>
              <a:rPr lang="ko-KR" altLang="en-US" sz="1100" dirty="0" smtClean="0"/>
              <a:t> 활용도 높이기</a:t>
            </a:r>
            <a:endParaRPr lang="en-US" altLang="ko-KR" sz="1100" dirty="0" smtClean="0"/>
          </a:p>
          <a:p>
            <a:endParaRPr lang="en-US" altLang="ko-KR" sz="1100" dirty="0" smtClean="0">
              <a:solidFill>
                <a:srgbClr val="FF5050"/>
              </a:solidFill>
            </a:endParaRPr>
          </a:p>
          <a:p>
            <a:r>
              <a:rPr lang="ko-KR" altLang="en-US" dirty="0" smtClean="0">
                <a:solidFill>
                  <a:srgbClr val="FF5050"/>
                </a:solidFill>
              </a:rPr>
              <a:t>불만사항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잦은 외근 미팅과 </a:t>
            </a: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방문시</a:t>
            </a:r>
            <a:r>
              <a:rPr lang="ko-KR" altLang="en-US" sz="1100" dirty="0" smtClean="0"/>
              <a:t> 교통체증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초행길로 인한 </a:t>
            </a:r>
            <a:r>
              <a:rPr lang="ko-KR" altLang="en-US" sz="1100" dirty="0" err="1" smtClean="0"/>
              <a:t>스트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레스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근처 주차문제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활용성</a:t>
            </a:r>
            <a:r>
              <a:rPr lang="ko-KR" altLang="en-US" sz="1100" dirty="0" smtClean="0"/>
              <a:t> 부재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그룹웨어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개인캘린더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네비게이션과의 연동 </a:t>
            </a:r>
            <a:r>
              <a:rPr lang="ko-KR" altLang="en-US" sz="1100" dirty="0" err="1" smtClean="0"/>
              <a:t>미지원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중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상급운전자</a:t>
            </a:r>
            <a:r>
              <a:rPr lang="ko-KR" altLang="en-US" sz="1100" dirty="0" smtClean="0"/>
              <a:t> 기준으로 네비게이션의 </a:t>
            </a:r>
            <a:r>
              <a:rPr lang="ko-KR" altLang="en-US" sz="1100" dirty="0" err="1" smtClean="0"/>
              <a:t>필요없는</a:t>
            </a:r>
            <a:r>
              <a:rPr lang="ko-KR" altLang="en-US" sz="1100" dirty="0" smtClean="0"/>
              <a:t> 안내가 많음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1455" y="66405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성격</a:t>
            </a:r>
            <a:endParaRPr lang="en-US" altLang="ko-KR" dirty="0" smtClean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16796" y="100695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Incentive(</a:t>
            </a:r>
            <a:r>
              <a:rPr lang="ko-KR" altLang="en-US" sz="1100" dirty="0" smtClean="0"/>
              <a:t>자극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6795" y="1382127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Fear(</a:t>
            </a:r>
            <a:r>
              <a:rPr lang="ko-KR" altLang="en-US" sz="1100" dirty="0" smtClean="0"/>
              <a:t>무서움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16796" y="1757780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Achievement(</a:t>
            </a:r>
            <a:r>
              <a:rPr lang="ko-KR" altLang="en-US" sz="1100" dirty="0" smtClean="0"/>
              <a:t>성취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6796" y="2151382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Growth(</a:t>
            </a:r>
            <a:r>
              <a:rPr lang="ko-KR" altLang="en-US" sz="1100" dirty="0" smtClean="0"/>
              <a:t>성장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16796" y="2526263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16796" y="2904324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Social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7716791" y="1249839"/>
            <a:ext cx="4351384" cy="2039097"/>
            <a:chOff x="7716791" y="1249839"/>
            <a:chExt cx="4351384" cy="2039097"/>
          </a:xfrm>
        </p:grpSpPr>
        <p:sp>
          <p:nvSpPr>
            <p:cNvPr id="38" name="직사각형 37"/>
            <p:cNvSpPr/>
            <p:nvPr/>
          </p:nvSpPr>
          <p:spPr>
            <a:xfrm>
              <a:off x="7716795" y="1249839"/>
              <a:ext cx="4351380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 flipV="1">
              <a:off x="7716793" y="1249839"/>
              <a:ext cx="260522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6793" y="1625012"/>
              <a:ext cx="4351381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 flipV="1">
              <a:off x="7716792" y="1625012"/>
              <a:ext cx="192657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6794" y="2000665"/>
              <a:ext cx="4351379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flipH="1" flipV="1">
              <a:off x="7716791" y="2000665"/>
              <a:ext cx="2385128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6795" y="2394267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H="1" flipV="1">
              <a:off x="7716791" y="2394267"/>
              <a:ext cx="331689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6795" y="2769148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flipH="1" flipV="1">
              <a:off x="7716791" y="2769148"/>
              <a:ext cx="2781315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6795" y="3147209"/>
              <a:ext cx="4351378" cy="141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H="1" flipV="1">
              <a:off x="7716791" y="3147209"/>
              <a:ext cx="1828978" cy="14172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731455" y="333740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Brands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31454" y="5796041"/>
            <a:ext cx="3386916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Preferred Channels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16796" y="60645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Traditional Ads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716790" y="6307430"/>
            <a:ext cx="4351383" cy="141728"/>
            <a:chOff x="7664255" y="2864830"/>
            <a:chExt cx="4321305" cy="152654"/>
          </a:xfrm>
        </p:grpSpPr>
        <p:sp>
          <p:nvSpPr>
            <p:cNvPr id="75" name="직사각형 74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H="1" flipV="1">
              <a:off x="7664255" y="2864830"/>
              <a:ext cx="774489" cy="12700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716796" y="64253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Online &amp; Social Media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716791" y="6668229"/>
            <a:ext cx="4351382" cy="141728"/>
            <a:chOff x="7664256" y="2864830"/>
            <a:chExt cx="4321304" cy="152654"/>
          </a:xfrm>
        </p:grpSpPr>
        <p:sp>
          <p:nvSpPr>
            <p:cNvPr id="80" name="직사각형 79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flipH="1" flipV="1">
              <a:off x="7664256" y="2864830"/>
              <a:ext cx="3021578" cy="15265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4298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조급함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33775" y="657225"/>
            <a:ext cx="105820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즉흥적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777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적극적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81674" y="657225"/>
            <a:ext cx="13239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빠른 길 선호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-27702"/>
            <a:ext cx="121920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이승빈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54" y="3674820"/>
            <a:ext cx="2243080" cy="221751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34" y="5170774"/>
            <a:ext cx="1975972" cy="65252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34" y="4439612"/>
            <a:ext cx="1969816" cy="679587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06" y="5026613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242</Words>
  <Application>Microsoft Office PowerPoint</Application>
  <PresentationFormat>와이드스크린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10</cp:revision>
  <dcterms:created xsi:type="dcterms:W3CDTF">2023-10-11T01:12:49Z</dcterms:created>
  <dcterms:modified xsi:type="dcterms:W3CDTF">2023-10-11T02:23:31Z</dcterms:modified>
</cp:coreProperties>
</file>