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268" d="100"/>
          <a:sy n="268" d="100"/>
        </p:scale>
        <p:origin x="-11664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111CF-0B39-4292-98BE-61C033140B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02D1-9097-449E-AA87-EEEF287B0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59456"/>
            <a:ext cx="3617382" cy="129004"/>
            <a:chOff x="8249721" y="2759456"/>
            <a:chExt cx="2047110" cy="129004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59456"/>
              <a:ext cx="858165" cy="12900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1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205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10</cp:revision>
  <dcterms:created xsi:type="dcterms:W3CDTF">2023-10-11T02:37:37Z</dcterms:created>
  <dcterms:modified xsi:type="dcterms:W3CDTF">2023-10-11T06:00:10Z</dcterms:modified>
</cp:coreProperties>
</file>