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>
      <p:cViewPr varScale="1">
        <p:scale>
          <a:sx n="53" d="100"/>
          <a:sy n="53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9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3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E179-4A32-448A-9D54-B85F2552420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544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76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48</cp:revision>
  <dcterms:created xsi:type="dcterms:W3CDTF">2023-10-04T02:03:46Z</dcterms:created>
  <dcterms:modified xsi:type="dcterms:W3CDTF">2023-10-05T03:06:43Z</dcterms:modified>
</cp:coreProperties>
</file>