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99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0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5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3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0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7E93-5760-426E-8DF2-B94CDEB9D4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FF5D-75E3-4BA0-B73B-3E2F5FA2F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245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11</cp:revision>
  <dcterms:created xsi:type="dcterms:W3CDTF">2023-10-11T01:12:49Z</dcterms:created>
  <dcterms:modified xsi:type="dcterms:W3CDTF">2023-10-12T00:08:43Z</dcterms:modified>
</cp:coreProperties>
</file>