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21B-99EC-488C-B62B-A7FC1EA35F4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D16-A8E6-4933-9DE4-B787088B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2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21B-99EC-488C-B62B-A7FC1EA35F4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D16-A8E6-4933-9DE4-B787088B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3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21B-99EC-488C-B62B-A7FC1EA35F4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D16-A8E6-4933-9DE4-B787088B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3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21B-99EC-488C-B62B-A7FC1EA35F4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D16-A8E6-4933-9DE4-B787088B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6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21B-99EC-488C-B62B-A7FC1EA35F4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D16-A8E6-4933-9DE4-B787088B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8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21B-99EC-488C-B62B-A7FC1EA35F4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D16-A8E6-4933-9DE4-B787088B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21B-99EC-488C-B62B-A7FC1EA35F4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D16-A8E6-4933-9DE4-B787088B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8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21B-99EC-488C-B62B-A7FC1EA35F4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D16-A8E6-4933-9DE4-B787088B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2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21B-99EC-488C-B62B-A7FC1EA35F4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D16-A8E6-4933-9DE4-B787088B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21B-99EC-488C-B62B-A7FC1EA35F4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D16-A8E6-4933-9DE4-B787088B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21B-99EC-488C-B62B-A7FC1EA35F4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D16-A8E6-4933-9DE4-B787088B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721B-99EC-488C-B62B-A7FC1EA35F4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6D16-A8E6-4933-9DE4-B787088B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0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화살표 연결선 159"/>
          <p:cNvCxnSpPr/>
          <p:nvPr/>
        </p:nvCxnSpPr>
        <p:spPr>
          <a:xfrm>
            <a:off x="8490632" y="4967130"/>
            <a:ext cx="729183" cy="45932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9212" y="191729"/>
            <a:ext cx="2094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Flowchart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472545" y="1188721"/>
            <a:ext cx="1828204" cy="118871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1036" y="1267155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72545" y="929149"/>
            <a:ext cx="1828204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61036" y="1633183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1036" y="2000150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err="1" smtClean="0"/>
              <a:t>아이디찾기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78488" y="511435"/>
            <a:ext cx="911598" cy="465315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아이디 찾기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3096257" y="118872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093009" y="1809692"/>
            <a:ext cx="1082558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부분 </a:t>
            </a:r>
            <a:r>
              <a:rPr lang="en-US" altLang="ko-KR" sz="900" dirty="0" smtClean="0">
                <a:solidFill>
                  <a:schemeClr val="tx1"/>
                </a:solidFill>
              </a:rPr>
              <a:t>Block </a:t>
            </a:r>
            <a:r>
              <a:rPr lang="ko-KR" altLang="en-US" sz="900" dirty="0" smtClean="0">
                <a:solidFill>
                  <a:schemeClr val="tx1"/>
                </a:solidFill>
              </a:rPr>
              <a:t>아이디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3078689" y="2473069"/>
            <a:ext cx="111119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96257" y="337063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3178488" y="3924688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96257" y="4888035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96257" y="5476114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3178488" y="6002409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49564" y="563096"/>
            <a:ext cx="911598" cy="417714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다이아몬드 23"/>
          <p:cNvSpPr/>
          <p:nvPr/>
        </p:nvSpPr>
        <p:spPr>
          <a:xfrm>
            <a:off x="7555038" y="2541931"/>
            <a:ext cx="1100650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8954" y="3439492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8954" y="542645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8954" y="5928036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5414840" y="1554749"/>
            <a:ext cx="911596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507546" y="2406147"/>
            <a:ext cx="715513" cy="996003"/>
            <a:chOff x="5872263" y="2473069"/>
            <a:chExt cx="911596" cy="1268953"/>
          </a:xfrm>
        </p:grpSpPr>
        <p:sp>
          <p:nvSpPr>
            <p:cNvPr id="30" name="타원 29"/>
            <p:cNvSpPr/>
            <p:nvPr/>
          </p:nvSpPr>
          <p:spPr>
            <a:xfrm>
              <a:off x="5872263" y="2473069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0" idx="2"/>
            </p:cNvCxnSpPr>
            <p:nvPr/>
          </p:nvCxnSpPr>
          <p:spPr>
            <a:xfrm>
              <a:off x="5872263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783859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5872263" y="3396032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다이아몬드 36"/>
          <p:cNvSpPr/>
          <p:nvPr/>
        </p:nvSpPr>
        <p:spPr>
          <a:xfrm>
            <a:off x="5414838" y="3824816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58954" y="183089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558954" y="3993550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58954" y="6429618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다이아몬드 41"/>
          <p:cNvSpPr/>
          <p:nvPr/>
        </p:nvSpPr>
        <p:spPr>
          <a:xfrm>
            <a:off x="7565470" y="4538250"/>
            <a:ext cx="107978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28968" y="2714863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28968" y="3336660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인증번호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28968" y="3897334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320975" y="165855"/>
            <a:ext cx="2652722" cy="21927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320975" y="165854"/>
            <a:ext cx="2652721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11" idx="2"/>
            <a:endCxn id="12" idx="0"/>
          </p:cNvCxnSpPr>
          <p:nvPr/>
        </p:nvCxnSpPr>
        <p:spPr>
          <a:xfrm>
            <a:off x="3634287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2"/>
          </p:cNvCxnSpPr>
          <p:nvPr/>
        </p:nvCxnSpPr>
        <p:spPr>
          <a:xfrm>
            <a:off x="3635912" y="1560112"/>
            <a:ext cx="0" cy="24486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3634287" y="2280036"/>
            <a:ext cx="0" cy="19303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4" idx="2"/>
            <a:endCxn id="15" idx="0"/>
          </p:cNvCxnSpPr>
          <p:nvPr/>
        </p:nvCxnSpPr>
        <p:spPr>
          <a:xfrm>
            <a:off x="3634287" y="3187964"/>
            <a:ext cx="1625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6" idx="0"/>
          </p:cNvCxnSpPr>
          <p:nvPr/>
        </p:nvCxnSpPr>
        <p:spPr>
          <a:xfrm>
            <a:off x="3634287" y="374202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17" idx="0"/>
          </p:cNvCxnSpPr>
          <p:nvPr/>
        </p:nvCxnSpPr>
        <p:spPr>
          <a:xfrm>
            <a:off x="3634287" y="4644169"/>
            <a:ext cx="1625" cy="2438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8" idx="0"/>
          </p:cNvCxnSpPr>
          <p:nvPr/>
        </p:nvCxnSpPr>
        <p:spPr>
          <a:xfrm>
            <a:off x="3634287" y="5262519"/>
            <a:ext cx="1625" cy="21359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9" idx="0"/>
          </p:cNvCxnSpPr>
          <p:nvPr/>
        </p:nvCxnSpPr>
        <p:spPr>
          <a:xfrm>
            <a:off x="3634287" y="5846428"/>
            <a:ext cx="0" cy="15598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672603" y="4096439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72603" y="4888016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72603" y="5476114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962688" y="2280663"/>
            <a:ext cx="1643970" cy="170790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4" idx="3"/>
            <a:endCxn id="44" idx="1"/>
          </p:cNvCxnSpPr>
          <p:nvPr/>
        </p:nvCxnSpPr>
        <p:spPr>
          <a:xfrm>
            <a:off x="8655688" y="2899379"/>
            <a:ext cx="873280" cy="118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661138" y="5859174"/>
            <a:ext cx="762000" cy="30716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9" idx="2"/>
            <a:endCxn id="70" idx="0"/>
          </p:cNvCxnSpPr>
          <p:nvPr/>
        </p:nvCxnSpPr>
        <p:spPr>
          <a:xfrm>
            <a:off x="2211148" y="5259408"/>
            <a:ext cx="0" cy="21670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7" idx="2"/>
            <a:endCxn id="69" idx="0"/>
          </p:cNvCxnSpPr>
          <p:nvPr/>
        </p:nvCxnSpPr>
        <p:spPr>
          <a:xfrm>
            <a:off x="2211148" y="4467831"/>
            <a:ext cx="0" cy="42018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9" idx="1"/>
            <a:endCxn id="87" idx="3"/>
          </p:cNvCxnSpPr>
          <p:nvPr/>
        </p:nvCxnSpPr>
        <p:spPr>
          <a:xfrm flipH="1" flipV="1">
            <a:off x="1418104" y="6142803"/>
            <a:ext cx="1760384" cy="21705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6" idx="1"/>
            <a:endCxn id="67" idx="3"/>
          </p:cNvCxnSpPr>
          <p:nvPr/>
        </p:nvCxnSpPr>
        <p:spPr>
          <a:xfrm flipH="1" flipV="1">
            <a:off x="2749692" y="4282135"/>
            <a:ext cx="428796" cy="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37" idx="0"/>
          </p:cNvCxnSpPr>
          <p:nvPr/>
        </p:nvCxnSpPr>
        <p:spPr>
          <a:xfrm flipH="1">
            <a:off x="5870637" y="3398808"/>
            <a:ext cx="1076" cy="42600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0" idx="4"/>
          </p:cNvCxnSpPr>
          <p:nvPr/>
        </p:nvCxnSpPr>
        <p:spPr>
          <a:xfrm flipH="1">
            <a:off x="5870637" y="2019101"/>
            <a:ext cx="1" cy="40652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6093608" y="2222365"/>
            <a:ext cx="1722092" cy="17662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8110805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9" idx="0"/>
          </p:cNvCxnSpPr>
          <p:nvPr/>
        </p:nvCxnSpPr>
        <p:spPr>
          <a:xfrm>
            <a:off x="8106988" y="1560112"/>
            <a:ext cx="0" cy="2707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39" idx="2"/>
            <a:endCxn id="24" idx="0"/>
          </p:cNvCxnSpPr>
          <p:nvPr/>
        </p:nvCxnSpPr>
        <p:spPr>
          <a:xfrm flipH="1">
            <a:off x="8105363" y="2202286"/>
            <a:ext cx="1625" cy="33964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5" idx="2"/>
            <a:endCxn id="40" idx="0"/>
          </p:cNvCxnSpPr>
          <p:nvPr/>
        </p:nvCxnSpPr>
        <p:spPr>
          <a:xfrm>
            <a:off x="8106988" y="3810884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8106988" y="3250210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8106988" y="436494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106988" y="5253957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27" idx="2"/>
            <a:endCxn id="28" idx="0"/>
          </p:cNvCxnSpPr>
          <p:nvPr/>
        </p:nvCxnSpPr>
        <p:spPr>
          <a:xfrm>
            <a:off x="8106988" y="5797846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8" idx="2"/>
            <a:endCxn id="41" idx="0"/>
          </p:cNvCxnSpPr>
          <p:nvPr/>
        </p:nvCxnSpPr>
        <p:spPr>
          <a:xfrm>
            <a:off x="8106988" y="6299428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44" idx="2"/>
            <a:endCxn id="45" idx="0"/>
          </p:cNvCxnSpPr>
          <p:nvPr/>
        </p:nvCxnSpPr>
        <p:spPr>
          <a:xfrm>
            <a:off x="10139673" y="3086255"/>
            <a:ext cx="0" cy="2504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45" idx="2"/>
            <a:endCxn id="46" idx="0"/>
          </p:cNvCxnSpPr>
          <p:nvPr/>
        </p:nvCxnSpPr>
        <p:spPr>
          <a:xfrm>
            <a:off x="10139673" y="3708052"/>
            <a:ext cx="0" cy="1892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9219815" y="5149694"/>
            <a:ext cx="1328950" cy="1178691"/>
          </a:xfrm>
          <a:prstGeom prst="round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 flipH="1">
            <a:off x="8420101" y="4282135"/>
            <a:ext cx="1209674" cy="48396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" idx="1"/>
          </p:cNvCxnSpPr>
          <p:nvPr/>
        </p:nvCxnSpPr>
        <p:spPr>
          <a:xfrm flipH="1">
            <a:off x="2749693" y="2830517"/>
            <a:ext cx="328996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60" idx="1"/>
            <a:endCxn id="20" idx="2"/>
          </p:cNvCxnSpPr>
          <p:nvPr/>
        </p:nvCxnSpPr>
        <p:spPr>
          <a:xfrm flipH="1">
            <a:off x="6268392" y="1382426"/>
            <a:ext cx="1297078" cy="40449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2" idx="3"/>
            <a:endCxn id="20" idx="5"/>
          </p:cNvCxnSpPr>
          <p:nvPr/>
        </p:nvCxnSpPr>
        <p:spPr>
          <a:xfrm>
            <a:off x="4175567" y="1374416"/>
            <a:ext cx="1297317" cy="41250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260" idx="3"/>
            <a:endCxn id="43" idx="1"/>
          </p:cNvCxnSpPr>
          <p:nvPr/>
        </p:nvCxnSpPr>
        <p:spPr>
          <a:xfrm flipV="1">
            <a:off x="8659390" y="1262226"/>
            <a:ext cx="661585" cy="12020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5682" y="5553457"/>
            <a:ext cx="1415772" cy="1178691"/>
            <a:chOff x="257771" y="5553457"/>
            <a:chExt cx="1415772" cy="1178691"/>
          </a:xfrm>
        </p:grpSpPr>
        <p:sp>
          <p:nvSpPr>
            <p:cNvPr id="187" name="TextBox 186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9213992" y="5149694"/>
            <a:ext cx="1328950" cy="1178691"/>
            <a:chOff x="301243" y="5553457"/>
            <a:chExt cx="1328950" cy="1178691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301243" y="5553457"/>
              <a:ext cx="1328950" cy="1178691"/>
            </a:xfrm>
            <a:prstGeom prst="round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749924" y="5643440"/>
              <a:ext cx="431467" cy="4314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8440" y="5630314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!</a:t>
              </a:r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87037" y="6396957"/>
              <a:ext cx="557240" cy="227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9170520" y="568541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/>
              <a:t>유효시간이</a:t>
            </a:r>
            <a:r>
              <a:rPr lang="ko-KR" altLang="en-US" sz="700" dirty="0" smtClean="0"/>
              <a:t> 만료되었습니다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ko-KR" altLang="en-US" sz="700" dirty="0" smtClean="0"/>
              <a:t>인증메일을 다시 요청해주세요</a:t>
            </a:r>
            <a:endParaRPr lang="ko-KR" altLang="en-US" sz="700" dirty="0"/>
          </a:p>
        </p:txBody>
      </p:sp>
      <p:cxnSp>
        <p:nvCxnSpPr>
          <p:cNvPr id="208" name="직선 화살표 연결선 207"/>
          <p:cNvCxnSpPr>
            <a:stCxn id="12" idx="1"/>
          </p:cNvCxnSpPr>
          <p:nvPr/>
        </p:nvCxnSpPr>
        <p:spPr>
          <a:xfrm flipH="1">
            <a:off x="2336445" y="1374416"/>
            <a:ext cx="759812" cy="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1672603" y="2641547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메인화면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267889" y="2631906"/>
            <a:ext cx="7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전체찾기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188450" y="4161749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81647" y="625133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유효시간내</a:t>
            </a:r>
            <a:r>
              <a:rPr lang="ko-KR" altLang="en-US" sz="900" dirty="0" smtClean="0"/>
              <a:t>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324753" y="1600670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동일 이름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이메일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회원검색</a:t>
            </a:r>
            <a:endParaRPr lang="ko-KR" altLang="en-US" sz="9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322865" y="4002837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일치하는 회원이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있는가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grpSp>
        <p:nvGrpSpPr>
          <p:cNvPr id="243" name="그룹 242"/>
          <p:cNvGrpSpPr/>
          <p:nvPr/>
        </p:nvGrpSpPr>
        <p:grpSpPr>
          <a:xfrm>
            <a:off x="5160315" y="4823718"/>
            <a:ext cx="1415772" cy="1178691"/>
            <a:chOff x="257771" y="5553457"/>
            <a:chExt cx="1415772" cy="1178691"/>
          </a:xfrm>
        </p:grpSpPr>
        <p:sp>
          <p:nvSpPr>
            <p:cNvPr id="244" name="TextBox 243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50" name="직선 화살표 연결선 249"/>
          <p:cNvCxnSpPr>
            <a:stCxn id="37" idx="2"/>
          </p:cNvCxnSpPr>
          <p:nvPr/>
        </p:nvCxnSpPr>
        <p:spPr>
          <a:xfrm>
            <a:off x="5870637" y="4539711"/>
            <a:ext cx="0" cy="29585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565470" y="65307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비밀번호 찾기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565470" y="1196730"/>
            <a:ext cx="109392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665206" y="2802330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665206" y="4713564"/>
            <a:ext cx="88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</a:t>
            </a:r>
            <a:r>
              <a:rPr lang="ko-KR" altLang="en-US" sz="900" dirty="0" smtClean="0"/>
              <a:t> 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345581" y="6501316"/>
            <a:ext cx="1533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비밀번호 재설정 완료</a:t>
            </a:r>
            <a:endParaRPr lang="ko-KR" altLang="en-US" sz="9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70930" y="2820353"/>
            <a:ext cx="797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 </a:t>
            </a:r>
            <a:r>
              <a:rPr lang="en-US" altLang="ko-KR" sz="900" dirty="0" smtClean="0"/>
              <a:t>DB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68319" y="515580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13046" y="283504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4728" y="281657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44156" y="449410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84787" y="596153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34642" y="400786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99168" y="458358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99250" y="309504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78315" y="256325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31066" y="266078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1895692">
            <a:off x="8727295" y="491712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407472" y="485922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필드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9407472" y="771518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필드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35" name="직사각형 134"/>
          <p:cNvSpPr/>
          <p:nvPr/>
        </p:nvSpPr>
        <p:spPr>
          <a:xfrm>
            <a:off x="9407472" y="1053883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필드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이메일</a:t>
            </a:r>
            <a:endParaRPr lang="ko-KR" altLang="en-US" sz="1200" dirty="0"/>
          </a:p>
        </p:txBody>
      </p:sp>
      <p:sp>
        <p:nvSpPr>
          <p:cNvPr id="136" name="직사각형 135"/>
          <p:cNvSpPr/>
          <p:nvPr/>
        </p:nvSpPr>
        <p:spPr>
          <a:xfrm>
            <a:off x="9407472" y="1335409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 err="1" smtClean="0"/>
              <a:t>라디오버튼</a:t>
            </a:r>
            <a:r>
              <a:rPr lang="en-US" altLang="ko-KR" sz="1200" dirty="0"/>
              <a:t>]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한줌방식</a:t>
            </a:r>
            <a:endParaRPr lang="ko-KR" altLang="en-US" sz="1200" dirty="0"/>
          </a:p>
        </p:txBody>
      </p:sp>
      <p:sp>
        <p:nvSpPr>
          <p:cNvPr id="137" name="직사각형 136"/>
          <p:cNvSpPr/>
          <p:nvPr/>
        </p:nvSpPr>
        <p:spPr>
          <a:xfrm>
            <a:off x="9407472" y="1552905"/>
            <a:ext cx="2479728" cy="2193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이메일 인증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407472" y="1769836"/>
            <a:ext cx="2479728" cy="21934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휴대폰 인증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407472" y="2070355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버튼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비밀번호 찾기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638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153</Words>
  <Application>Microsoft Office PowerPoint</Application>
  <PresentationFormat>와이드스크린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9</cp:revision>
  <dcterms:created xsi:type="dcterms:W3CDTF">2023-10-12T03:07:17Z</dcterms:created>
  <dcterms:modified xsi:type="dcterms:W3CDTF">2023-10-12T04:45:44Z</dcterms:modified>
</cp:coreProperties>
</file>