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264" y="3027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30704" y="355663"/>
            <a:ext cx="975150" cy="494164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흐름 차트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5530704" y="1213787"/>
            <a:ext cx="975150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801" y="1396197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아니요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신규회원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5545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약관보기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115545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0704" y="5935196"/>
            <a:ext cx="975150" cy="494164"/>
          </a:xfrm>
          <a:prstGeom prst="roundRect">
            <a:avLst>
              <a:gd name="adj" fmla="val 41157"/>
            </a:avLst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9060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6489" y="1343242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다이아몬드 20"/>
          <p:cNvSpPr/>
          <p:nvPr/>
        </p:nvSpPr>
        <p:spPr>
          <a:xfrm>
            <a:off x="6989059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89059" y="5116548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281110" y="3598010"/>
          <a:ext cx="3583114" cy="205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9">
                  <a:extLst>
                    <a:ext uri="{9D8B030D-6E8A-4147-A177-3AD203B41FA5}">
                      <a16:colId xmlns:a16="http://schemas.microsoft.com/office/drawing/2014/main" val="967291643"/>
                    </a:ext>
                  </a:extLst>
                </a:gridCol>
                <a:gridCol w="901467">
                  <a:extLst>
                    <a:ext uri="{9D8B030D-6E8A-4147-A177-3AD203B41FA5}">
                      <a16:colId xmlns:a16="http://schemas.microsoft.com/office/drawing/2014/main" val="3625109493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1088877843"/>
                    </a:ext>
                  </a:extLst>
                </a:gridCol>
              </a:tblGrid>
              <a:tr h="3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030652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시작과 끝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Flow Chart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시작과 끝을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7928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 기호의 연결 관계를 나타냅니다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98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입출력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종류의 입력과 출력을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03460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처리 과정을 표시합니다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기호처리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서열 내용을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0743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판단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조건에 따라 분기되는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를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55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1110" y="32561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739" y="1337784"/>
            <a:ext cx="7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유무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4209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필수 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동의 체크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94444" y="3704574"/>
            <a:ext cx="974149" cy="465975"/>
            <a:chOff x="4094444" y="3704574"/>
            <a:chExt cx="974149" cy="465975"/>
          </a:xfrm>
        </p:grpSpPr>
        <p:sp>
          <p:nvSpPr>
            <p:cNvPr id="14" name="평행 사변형 13"/>
            <p:cNvSpPr/>
            <p:nvPr/>
          </p:nvSpPr>
          <p:spPr>
            <a:xfrm>
              <a:off x="4115545" y="3704574"/>
              <a:ext cx="931951" cy="465975"/>
            </a:xfrm>
            <a:prstGeom prst="parallelogram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4444" y="3813630"/>
              <a:ext cx="974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15545" y="4465512"/>
            <a:ext cx="950728" cy="494216"/>
            <a:chOff x="4115545" y="4577477"/>
            <a:chExt cx="950728" cy="494216"/>
          </a:xfrm>
        </p:grpSpPr>
        <p:sp>
          <p:nvSpPr>
            <p:cNvPr id="15" name="다이아몬드 14"/>
            <p:cNvSpPr/>
            <p:nvPr/>
          </p:nvSpPr>
          <p:spPr>
            <a:xfrm>
              <a:off x="4115545" y="4577477"/>
              <a:ext cx="931951" cy="494216"/>
            </a:xfrm>
            <a:prstGeom prst="diamond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4319" y="4655362"/>
              <a:ext cx="93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데이터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유효성 체크</a:t>
              </a:r>
              <a:endParaRPr lang="en-US" altLang="ko-KR" sz="8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7794" y="5254692"/>
            <a:ext cx="1187450" cy="529518"/>
            <a:chOff x="3987794" y="5116548"/>
            <a:chExt cx="1187450" cy="5295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15545" y="5116548"/>
              <a:ext cx="931951" cy="529518"/>
            </a:xfrm>
            <a:prstGeom prst="round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7794" y="5198379"/>
              <a:ext cx="118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가입 성공 및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자동 로그인</a:t>
              </a:r>
              <a:endParaRPr lang="en-US" altLang="ko-KR" sz="9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51786" y="60514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화면 이동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7097723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ID/PW</a:t>
            </a:r>
          </a:p>
          <a:p>
            <a:pPr algn="ctr"/>
            <a:r>
              <a:rPr lang="ko-KR" altLang="en-US" sz="900" dirty="0" smtClean="0"/>
              <a:t>체크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1310" y="5250502"/>
            <a:ext cx="1187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로그인 처리</a:t>
            </a:r>
            <a:endParaRPr lang="ko-KR" altLang="en-US" sz="11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8940801" y="2108199"/>
            <a:ext cx="1945684" cy="811796"/>
            <a:chOff x="8732585" y="2108199"/>
            <a:chExt cx="1821115" cy="811796"/>
          </a:xfrm>
        </p:grpSpPr>
        <p:sp>
          <p:nvSpPr>
            <p:cNvPr id="23" name="직사각형 22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>
              <a:off x="8732585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>
            <a:stCxn id="12" idx="2"/>
            <a:endCxn id="13" idx="0"/>
          </p:cNvCxnSpPr>
          <p:nvPr/>
        </p:nvCxnSpPr>
        <p:spPr>
          <a:xfrm>
            <a:off x="4581521" y="2418228"/>
            <a:ext cx="0" cy="372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2" idx="0"/>
          </p:cNvCxnSpPr>
          <p:nvPr/>
        </p:nvCxnSpPr>
        <p:spPr>
          <a:xfrm flipH="1">
            <a:off x="4581521" y="1642418"/>
            <a:ext cx="1" cy="246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77294" y="4998333"/>
            <a:ext cx="208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cxnSp>
        <p:nvCxnSpPr>
          <p:cNvPr id="94" name="직선 연결선 93"/>
          <p:cNvCxnSpPr>
            <a:stCxn id="92" idx="0"/>
          </p:cNvCxnSpPr>
          <p:nvPr/>
        </p:nvCxnSpPr>
        <p:spPr>
          <a:xfrm flipV="1">
            <a:off x="4581518" y="4958366"/>
            <a:ext cx="0" cy="39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581518" y="5173249"/>
            <a:ext cx="3" cy="8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" idx="0"/>
            <a:endCxn id="14" idx="4"/>
          </p:cNvCxnSpPr>
          <p:nvPr/>
        </p:nvCxnSpPr>
        <p:spPr>
          <a:xfrm flipV="1">
            <a:off x="4581521" y="4170549"/>
            <a:ext cx="0" cy="294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477294" y="3285416"/>
            <a:ext cx="208448" cy="419158"/>
            <a:chOff x="4477294" y="3285416"/>
            <a:chExt cx="208448" cy="419158"/>
          </a:xfrm>
        </p:grpSpPr>
        <p:cxnSp>
          <p:nvCxnSpPr>
            <p:cNvPr id="46" name="직선 화살표 연결선 45"/>
            <p:cNvCxnSpPr>
              <a:stCxn id="49" idx="2"/>
              <a:endCxn id="14" idx="0"/>
            </p:cNvCxnSpPr>
            <p:nvPr/>
          </p:nvCxnSpPr>
          <p:spPr>
            <a:xfrm>
              <a:off x="4581518" y="3582302"/>
              <a:ext cx="3" cy="1222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9" idx="0"/>
              <a:endCxn id="13" idx="2"/>
            </p:cNvCxnSpPr>
            <p:nvPr/>
          </p:nvCxnSpPr>
          <p:spPr>
            <a:xfrm flipV="1">
              <a:off x="4581518" y="3285416"/>
              <a:ext cx="3" cy="814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77294" y="3366858"/>
              <a:ext cx="208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예</a:t>
              </a:r>
              <a:endParaRPr lang="ko-KR" altLang="en-US" sz="800" dirty="0"/>
            </a:p>
          </p:txBody>
        </p:sp>
      </p:grpSp>
      <p:cxnSp>
        <p:nvCxnSpPr>
          <p:cNvPr id="107" name="직선 연결선 106"/>
          <p:cNvCxnSpPr/>
          <p:nvPr/>
        </p:nvCxnSpPr>
        <p:spPr>
          <a:xfrm flipV="1">
            <a:off x="7996090" y="3038254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381604" y="2663496"/>
            <a:ext cx="0" cy="382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9" idx="3"/>
          </p:cNvCxnSpPr>
          <p:nvPr/>
        </p:nvCxnSpPr>
        <p:spPr>
          <a:xfrm flipH="1">
            <a:off x="7921011" y="2153469"/>
            <a:ext cx="468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9911" y="2448050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NO(</a:t>
            </a:r>
            <a:r>
              <a:rPr lang="ko-KR" altLang="en-US" sz="800" dirty="0" smtClean="0"/>
              <a:t>실패 </a:t>
            </a:r>
            <a:r>
              <a:rPr lang="ko-KR" altLang="en-US" sz="800" dirty="0" err="1" smtClean="0"/>
              <a:t>실패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8381603" y="2150717"/>
            <a:ext cx="0" cy="306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4581518" y="5784212"/>
            <a:ext cx="870268" cy="405374"/>
            <a:chOff x="4581518" y="5784212"/>
            <a:chExt cx="870268" cy="405374"/>
          </a:xfrm>
        </p:grpSpPr>
        <p:cxnSp>
          <p:nvCxnSpPr>
            <p:cNvPr id="128" name="직선 연결선 127"/>
            <p:cNvCxnSpPr/>
            <p:nvPr/>
          </p:nvCxnSpPr>
          <p:spPr>
            <a:xfrm flipV="1">
              <a:off x="4581521" y="5784212"/>
              <a:ext cx="0" cy="405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33" idx="1"/>
            </p:cNvCxnSpPr>
            <p:nvPr/>
          </p:nvCxnSpPr>
          <p:spPr>
            <a:xfrm>
              <a:off x="4581518" y="6182278"/>
              <a:ext cx="8702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직선 화살표 연결선 144"/>
          <p:cNvCxnSpPr/>
          <p:nvPr/>
        </p:nvCxnSpPr>
        <p:spPr>
          <a:xfrm>
            <a:off x="7455032" y="1584005"/>
            <a:ext cx="1" cy="304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1" idx="0"/>
            <a:endCxn id="19" idx="2"/>
          </p:cNvCxnSpPr>
          <p:nvPr/>
        </p:nvCxnSpPr>
        <p:spPr>
          <a:xfrm flipV="1">
            <a:off x="7455035" y="2418228"/>
            <a:ext cx="1" cy="372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7455032" y="3314331"/>
            <a:ext cx="4" cy="856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70824" y="4208389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성공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55" name="직선 화살표 연결선 154"/>
          <p:cNvCxnSpPr>
            <a:endCxn id="22" idx="0"/>
          </p:cNvCxnSpPr>
          <p:nvPr/>
        </p:nvCxnSpPr>
        <p:spPr>
          <a:xfrm>
            <a:off x="7455034" y="4405813"/>
            <a:ext cx="1" cy="710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22" idx="2"/>
          </p:cNvCxnSpPr>
          <p:nvPr/>
        </p:nvCxnSpPr>
        <p:spPr>
          <a:xfrm flipV="1">
            <a:off x="7455032" y="5646066"/>
            <a:ext cx="3" cy="54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33" idx="3"/>
          </p:cNvCxnSpPr>
          <p:nvPr/>
        </p:nvCxnSpPr>
        <p:spPr>
          <a:xfrm flipH="1">
            <a:off x="6582224" y="6182278"/>
            <a:ext cx="871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83663" y="2418228"/>
            <a:ext cx="207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입력하셨습니다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ko-KR" altLang="en-US" sz="8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42119" y="3976998"/>
            <a:ext cx="491605" cy="255992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>
            <a:off x="8442119" y="4465512"/>
            <a:ext cx="510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평행 사변형 193"/>
          <p:cNvSpPr/>
          <p:nvPr/>
        </p:nvSpPr>
        <p:spPr>
          <a:xfrm>
            <a:off x="8424847" y="4658489"/>
            <a:ext cx="533225" cy="266612"/>
          </a:xfrm>
          <a:prstGeom prst="parallelogram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/>
          <p:cNvCxnSpPr>
            <a:stCxn id="8" idx="2"/>
            <a:endCxn id="9" idx="0"/>
          </p:cNvCxnSpPr>
          <p:nvPr/>
        </p:nvCxnSpPr>
        <p:spPr>
          <a:xfrm>
            <a:off x="6018279" y="849827"/>
            <a:ext cx="0" cy="36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5142644" y="1460113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570976" y="1460059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8449194" y="4998462"/>
            <a:ext cx="484530" cy="275301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8454395" y="5347124"/>
            <a:ext cx="486406" cy="257942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1513971" y="2597105"/>
            <a:ext cx="2024103" cy="811796"/>
            <a:chOff x="8742217" y="2108199"/>
            <a:chExt cx="1811483" cy="811796"/>
          </a:xfrm>
        </p:grpSpPr>
        <p:sp>
          <p:nvSpPr>
            <p:cNvPr id="209" name="직사각형 208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왼쪽 대괄호 209"/>
            <p:cNvSpPr/>
            <p:nvPr/>
          </p:nvSpPr>
          <p:spPr>
            <a:xfrm>
              <a:off x="8742217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왼쪽 대괄호 210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468639" y="2962514"/>
            <a:ext cx="20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 안내 및 개인정보 수집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동의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40" name="그룹 239"/>
          <p:cNvGrpSpPr/>
          <p:nvPr/>
        </p:nvGrpSpPr>
        <p:grpSpPr>
          <a:xfrm>
            <a:off x="3538076" y="2937790"/>
            <a:ext cx="583649" cy="215444"/>
            <a:chOff x="3444774" y="2937790"/>
            <a:chExt cx="676952" cy="215444"/>
          </a:xfrm>
        </p:grpSpPr>
        <p:cxnSp>
          <p:nvCxnSpPr>
            <p:cNvPr id="222" name="직선 화살표 연결선 221"/>
            <p:cNvCxnSpPr/>
            <p:nvPr/>
          </p:nvCxnSpPr>
          <p:spPr>
            <a:xfrm rot="5400000">
              <a:off x="3543509" y="2939085"/>
              <a:ext cx="3" cy="1974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3990196" y="3037821"/>
              <a:ext cx="13153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3604965" y="293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아니</a:t>
              </a:r>
              <a:endParaRPr lang="ko-KR" altLang="en-US" sz="800"/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515285" y="3734990"/>
            <a:ext cx="2049228" cy="435559"/>
          </a:xfrm>
          <a:prstGeom prst="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3560099" y="3952768"/>
            <a:ext cx="495862" cy="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65683" y="38390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필수 정보 실시간 유효성 체크</a:t>
            </a:r>
            <a:endParaRPr lang="en-US" altLang="ko-KR" sz="900" b="1" dirty="0"/>
          </a:p>
          <a:p>
            <a:endParaRPr lang="ko-KR" altLang="en-US" sz="900" b="1" dirty="0"/>
          </a:p>
        </p:txBody>
      </p:sp>
      <p:sp>
        <p:nvSpPr>
          <p:cNvPr id="244" name="직사각형 243"/>
          <p:cNvSpPr/>
          <p:nvPr/>
        </p:nvSpPr>
        <p:spPr>
          <a:xfrm>
            <a:off x="1522268" y="4161559"/>
            <a:ext cx="2037831" cy="177363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569027" y="4260678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이메일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569027" y="459301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규칙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569027" y="4925101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재확인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569027" y="5262325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 입력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1569027" y="559954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번호 인증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 rot="10800000">
            <a:off x="684996" y="186515"/>
            <a:ext cx="1141265" cy="1136503"/>
            <a:chOff x="532437" y="571500"/>
            <a:chExt cx="1141265" cy="1136503"/>
          </a:xfrm>
        </p:grpSpPr>
        <p:sp>
          <p:nvSpPr>
            <p:cNvPr id="217" name="타원 216"/>
            <p:cNvSpPr/>
            <p:nvPr/>
          </p:nvSpPr>
          <p:spPr>
            <a:xfrm>
              <a:off x="661197" y="571500"/>
              <a:ext cx="1012505" cy="1012505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원형 215"/>
            <p:cNvSpPr/>
            <p:nvPr/>
          </p:nvSpPr>
          <p:spPr>
            <a:xfrm>
              <a:off x="532437" y="571500"/>
              <a:ext cx="1136503" cy="1136503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95407" y="393678"/>
            <a:ext cx="725203" cy="722177"/>
            <a:chOff x="1653967" y="741282"/>
            <a:chExt cx="897079" cy="893336"/>
          </a:xfrm>
        </p:grpSpPr>
        <p:sp>
          <p:nvSpPr>
            <p:cNvPr id="253" name="타원 252"/>
            <p:cNvSpPr/>
            <p:nvPr/>
          </p:nvSpPr>
          <p:spPr>
            <a:xfrm rot="10800000">
              <a:off x="1653967" y="838749"/>
              <a:ext cx="795869" cy="79586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원형 253"/>
            <p:cNvSpPr/>
            <p:nvPr/>
          </p:nvSpPr>
          <p:spPr>
            <a:xfrm rot="10800000">
              <a:off x="1657710" y="741282"/>
              <a:ext cx="893336" cy="893336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9648553" y="30279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2020-10-12 </a:t>
            </a:r>
            <a:r>
              <a:rPr lang="ko-KR" altLang="en-US" b="1" dirty="0" err="1" smtClean="0"/>
              <a:t>이승빈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화살표 연결선 159"/>
          <p:cNvCxnSpPr/>
          <p:nvPr/>
        </p:nvCxnSpPr>
        <p:spPr>
          <a:xfrm>
            <a:off x="8490632" y="4967130"/>
            <a:ext cx="729183" cy="45932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9212" y="191729"/>
            <a:ext cx="2094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Flowchart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72545" y="1188721"/>
            <a:ext cx="1828204" cy="118871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036" y="1267155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2545" y="929149"/>
            <a:ext cx="1828204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61036" y="1633183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1036" y="2000150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8488" y="511435"/>
            <a:ext cx="911598" cy="465315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096257" y="118872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093009" y="1809692"/>
            <a:ext cx="1082558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부분 </a:t>
            </a:r>
            <a:r>
              <a:rPr lang="en-US" altLang="ko-KR" sz="900" dirty="0" smtClean="0">
                <a:solidFill>
                  <a:schemeClr val="tx1"/>
                </a:solidFill>
              </a:rPr>
              <a:t>Block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078689" y="2473069"/>
            <a:ext cx="111119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6257" y="337063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178488" y="3924688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6257" y="4888035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96257" y="5476114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178488" y="6002409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49564" y="563096"/>
            <a:ext cx="911598" cy="417714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다이아몬드 23"/>
          <p:cNvSpPr/>
          <p:nvPr/>
        </p:nvSpPr>
        <p:spPr>
          <a:xfrm>
            <a:off x="7555038" y="2541931"/>
            <a:ext cx="1100650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954" y="3439492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8954" y="542645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8954" y="5928036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5414840" y="1554749"/>
            <a:ext cx="911596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7546" y="2406147"/>
            <a:ext cx="715513" cy="996003"/>
            <a:chOff x="5872263" y="2473069"/>
            <a:chExt cx="911596" cy="1268953"/>
          </a:xfrm>
        </p:grpSpPr>
        <p:sp>
          <p:nvSpPr>
            <p:cNvPr id="30" name="타원 29"/>
            <p:cNvSpPr/>
            <p:nvPr/>
          </p:nvSpPr>
          <p:spPr>
            <a:xfrm>
              <a:off x="5872263" y="2473069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2"/>
            </p:cNvCxnSpPr>
            <p:nvPr/>
          </p:nvCxnSpPr>
          <p:spPr>
            <a:xfrm>
              <a:off x="5872263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783859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5872263" y="3396032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다이아몬드 36"/>
          <p:cNvSpPr/>
          <p:nvPr/>
        </p:nvSpPr>
        <p:spPr>
          <a:xfrm>
            <a:off x="5414838" y="3824816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58954" y="183089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58954" y="3993550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8954" y="6429618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7565470" y="4538250"/>
            <a:ext cx="107978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28968" y="2714863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8968" y="3336660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28968" y="3897334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20975" y="165855"/>
            <a:ext cx="2652722" cy="21927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20975" y="165854"/>
            <a:ext cx="2652721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11" idx="2"/>
            <a:endCxn id="12" idx="0"/>
          </p:cNvCxnSpPr>
          <p:nvPr/>
        </p:nvCxnSpPr>
        <p:spPr>
          <a:xfrm>
            <a:off x="3634287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2"/>
          </p:cNvCxnSpPr>
          <p:nvPr/>
        </p:nvCxnSpPr>
        <p:spPr>
          <a:xfrm>
            <a:off x="3635912" y="1560112"/>
            <a:ext cx="0" cy="2448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3634287" y="2280036"/>
            <a:ext cx="0" cy="19303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" idx="2"/>
            <a:endCxn id="15" idx="0"/>
          </p:cNvCxnSpPr>
          <p:nvPr/>
        </p:nvCxnSpPr>
        <p:spPr>
          <a:xfrm>
            <a:off x="3634287" y="3187964"/>
            <a:ext cx="1625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0"/>
          </p:cNvCxnSpPr>
          <p:nvPr/>
        </p:nvCxnSpPr>
        <p:spPr>
          <a:xfrm>
            <a:off x="3634287" y="374202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7" idx="0"/>
          </p:cNvCxnSpPr>
          <p:nvPr/>
        </p:nvCxnSpPr>
        <p:spPr>
          <a:xfrm>
            <a:off x="3634287" y="4644169"/>
            <a:ext cx="1625" cy="2438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8" idx="0"/>
          </p:cNvCxnSpPr>
          <p:nvPr/>
        </p:nvCxnSpPr>
        <p:spPr>
          <a:xfrm>
            <a:off x="3634287" y="5262519"/>
            <a:ext cx="1625" cy="21359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9" idx="0"/>
          </p:cNvCxnSpPr>
          <p:nvPr/>
        </p:nvCxnSpPr>
        <p:spPr>
          <a:xfrm>
            <a:off x="3634287" y="5846428"/>
            <a:ext cx="0" cy="15598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72603" y="4096439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72603" y="4888016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2603" y="5476114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962688" y="2280663"/>
            <a:ext cx="1643970" cy="170790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4" idx="3"/>
            <a:endCxn id="44" idx="1"/>
          </p:cNvCxnSpPr>
          <p:nvPr/>
        </p:nvCxnSpPr>
        <p:spPr>
          <a:xfrm>
            <a:off x="8655688" y="2899379"/>
            <a:ext cx="873280" cy="118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1138" y="5859174"/>
            <a:ext cx="762000" cy="30716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2"/>
            <a:endCxn id="70" idx="0"/>
          </p:cNvCxnSpPr>
          <p:nvPr/>
        </p:nvCxnSpPr>
        <p:spPr>
          <a:xfrm>
            <a:off x="2211148" y="5259408"/>
            <a:ext cx="0" cy="21670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2"/>
            <a:endCxn id="69" idx="0"/>
          </p:cNvCxnSpPr>
          <p:nvPr/>
        </p:nvCxnSpPr>
        <p:spPr>
          <a:xfrm>
            <a:off x="2211148" y="4467831"/>
            <a:ext cx="0" cy="42018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9" idx="1"/>
            <a:endCxn id="87" idx="3"/>
          </p:cNvCxnSpPr>
          <p:nvPr/>
        </p:nvCxnSpPr>
        <p:spPr>
          <a:xfrm flipH="1" flipV="1">
            <a:off x="1418104" y="6142803"/>
            <a:ext cx="1760384" cy="2170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6" idx="1"/>
            <a:endCxn id="67" idx="3"/>
          </p:cNvCxnSpPr>
          <p:nvPr/>
        </p:nvCxnSpPr>
        <p:spPr>
          <a:xfrm flipH="1" flipV="1">
            <a:off x="2749692" y="4282135"/>
            <a:ext cx="428796" cy="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37" idx="0"/>
          </p:cNvCxnSpPr>
          <p:nvPr/>
        </p:nvCxnSpPr>
        <p:spPr>
          <a:xfrm flipH="1">
            <a:off x="5870637" y="3398808"/>
            <a:ext cx="1076" cy="4260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0" idx="4"/>
          </p:cNvCxnSpPr>
          <p:nvPr/>
        </p:nvCxnSpPr>
        <p:spPr>
          <a:xfrm flipH="1">
            <a:off x="5870637" y="2019101"/>
            <a:ext cx="1" cy="40652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6093608" y="2222365"/>
            <a:ext cx="1722092" cy="17662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110805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9" idx="0"/>
          </p:cNvCxnSpPr>
          <p:nvPr/>
        </p:nvCxnSpPr>
        <p:spPr>
          <a:xfrm>
            <a:off x="8106988" y="1560112"/>
            <a:ext cx="0" cy="2707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39" idx="2"/>
            <a:endCxn id="24" idx="0"/>
          </p:cNvCxnSpPr>
          <p:nvPr/>
        </p:nvCxnSpPr>
        <p:spPr>
          <a:xfrm flipH="1">
            <a:off x="8105363" y="2202286"/>
            <a:ext cx="1625" cy="33964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5" idx="2"/>
            <a:endCxn id="40" idx="0"/>
          </p:cNvCxnSpPr>
          <p:nvPr/>
        </p:nvCxnSpPr>
        <p:spPr>
          <a:xfrm>
            <a:off x="8106988" y="3810884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06988" y="3250210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8106988" y="436494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106988" y="5253957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27" idx="2"/>
            <a:endCxn id="28" idx="0"/>
          </p:cNvCxnSpPr>
          <p:nvPr/>
        </p:nvCxnSpPr>
        <p:spPr>
          <a:xfrm>
            <a:off x="8106988" y="5797846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8" idx="2"/>
            <a:endCxn id="41" idx="0"/>
          </p:cNvCxnSpPr>
          <p:nvPr/>
        </p:nvCxnSpPr>
        <p:spPr>
          <a:xfrm>
            <a:off x="8106988" y="6299428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45" idx="0"/>
          </p:cNvCxnSpPr>
          <p:nvPr/>
        </p:nvCxnSpPr>
        <p:spPr>
          <a:xfrm>
            <a:off x="10139673" y="3086255"/>
            <a:ext cx="0" cy="2504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5" idx="2"/>
            <a:endCxn id="46" idx="0"/>
          </p:cNvCxnSpPr>
          <p:nvPr/>
        </p:nvCxnSpPr>
        <p:spPr>
          <a:xfrm>
            <a:off x="10139673" y="3708052"/>
            <a:ext cx="0" cy="1892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219815" y="5149694"/>
            <a:ext cx="1328950" cy="1178691"/>
          </a:xfrm>
          <a:prstGeom prst="round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8420101" y="4282135"/>
            <a:ext cx="1209674" cy="48396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" idx="1"/>
          </p:cNvCxnSpPr>
          <p:nvPr/>
        </p:nvCxnSpPr>
        <p:spPr>
          <a:xfrm flipH="1">
            <a:off x="2749693" y="2830517"/>
            <a:ext cx="32899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60" idx="1"/>
            <a:endCxn id="20" idx="2"/>
          </p:cNvCxnSpPr>
          <p:nvPr/>
        </p:nvCxnSpPr>
        <p:spPr>
          <a:xfrm flipH="1">
            <a:off x="6268392" y="1382426"/>
            <a:ext cx="1297078" cy="40449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2" idx="3"/>
            <a:endCxn id="20" idx="5"/>
          </p:cNvCxnSpPr>
          <p:nvPr/>
        </p:nvCxnSpPr>
        <p:spPr>
          <a:xfrm>
            <a:off x="4175567" y="1374416"/>
            <a:ext cx="1297317" cy="4125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260" idx="3"/>
            <a:endCxn id="43" idx="1"/>
          </p:cNvCxnSpPr>
          <p:nvPr/>
        </p:nvCxnSpPr>
        <p:spPr>
          <a:xfrm flipV="1">
            <a:off x="8659390" y="1262226"/>
            <a:ext cx="661585" cy="12020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5682" y="5553457"/>
            <a:ext cx="1415772" cy="1178691"/>
            <a:chOff x="257771" y="5553457"/>
            <a:chExt cx="1415772" cy="1178691"/>
          </a:xfrm>
        </p:grpSpPr>
        <p:sp>
          <p:nvSpPr>
            <p:cNvPr id="187" name="TextBox 186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9213992" y="5149694"/>
            <a:ext cx="1328950" cy="1178691"/>
            <a:chOff x="301243" y="5553457"/>
            <a:chExt cx="1328950" cy="1178691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301243" y="5553457"/>
              <a:ext cx="1328950" cy="1178691"/>
            </a:xfrm>
            <a:prstGeom prst="round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749924" y="5643440"/>
              <a:ext cx="431467" cy="4314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8440" y="5630314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7037" y="6396957"/>
              <a:ext cx="557240" cy="227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170520" y="568541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cxnSp>
        <p:nvCxnSpPr>
          <p:cNvPr id="208" name="직선 화살표 연결선 207"/>
          <p:cNvCxnSpPr>
            <a:stCxn id="12" idx="1"/>
          </p:cNvCxnSpPr>
          <p:nvPr/>
        </p:nvCxnSpPr>
        <p:spPr>
          <a:xfrm flipH="1">
            <a:off x="2336445" y="1374416"/>
            <a:ext cx="759812" cy="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672603" y="2641547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67889" y="2631906"/>
            <a:ext cx="7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전체찾기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88450" y="4161749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81647" y="625133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유효시간내</a:t>
            </a:r>
            <a:r>
              <a:rPr lang="ko-KR" altLang="en-US" sz="900" dirty="0" smtClean="0"/>
              <a:t>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324753" y="1600670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동일 이름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이메일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회원검색</a:t>
            </a:r>
            <a:endParaRPr lang="ko-KR" altLang="en-US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22865" y="4002837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일치하는 회원이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pSp>
        <p:nvGrpSpPr>
          <p:cNvPr id="243" name="그룹 242"/>
          <p:cNvGrpSpPr/>
          <p:nvPr/>
        </p:nvGrpSpPr>
        <p:grpSpPr>
          <a:xfrm>
            <a:off x="5160315" y="4823718"/>
            <a:ext cx="1415772" cy="1178691"/>
            <a:chOff x="257771" y="5553457"/>
            <a:chExt cx="1415772" cy="1178691"/>
          </a:xfrm>
        </p:grpSpPr>
        <p:sp>
          <p:nvSpPr>
            <p:cNvPr id="244" name="TextBox 243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50" name="직선 화살표 연결선 249"/>
          <p:cNvCxnSpPr>
            <a:stCxn id="37" idx="2"/>
          </p:cNvCxnSpPr>
          <p:nvPr/>
        </p:nvCxnSpPr>
        <p:spPr>
          <a:xfrm>
            <a:off x="5870637" y="4539711"/>
            <a:ext cx="0" cy="29585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565470" y="65307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비밀번호 찾기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65470" y="1196730"/>
            <a:ext cx="109392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665206" y="2802330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65206" y="4713564"/>
            <a:ext cx="8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</a:t>
            </a:r>
            <a:r>
              <a:rPr lang="ko-KR" altLang="en-US" sz="900" dirty="0" smtClean="0"/>
              <a:t> 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345581" y="6501316"/>
            <a:ext cx="1533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비밀번호 재설정 완료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70930" y="2820353"/>
            <a:ext cx="797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 </a:t>
            </a:r>
            <a:r>
              <a:rPr lang="en-US" altLang="ko-KR" sz="900" dirty="0" smtClean="0"/>
              <a:t>DB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8319" y="51558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3046" y="28350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4728" y="28165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44156" y="449410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4787" y="596153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34642" y="400786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99168" y="45835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99250" y="309504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78315" y="256325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31066" y="266078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895692">
            <a:off x="8727295" y="49171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407472" y="485922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9407472" y="771518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9407472" y="1053883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9407472" y="1335409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 smtClean="0"/>
              <a:t>라디오버튼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한줌방식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9407472" y="1552905"/>
            <a:ext cx="2479728" cy="2193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이메일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407472" y="1769836"/>
            <a:ext cx="2479728" cy="21934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휴대폰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407472" y="2070355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25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모서리가 둥근 직사각형 26"/>
          <p:cNvSpPr/>
          <p:nvPr/>
        </p:nvSpPr>
        <p:spPr>
          <a:xfrm>
            <a:off x="427840" y="4465340"/>
            <a:ext cx="2602914" cy="6036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dirty="0" smtClean="0">
                <a:solidFill>
                  <a:schemeClr val="tx1"/>
                </a:solidFill>
              </a:rPr>
              <a:t>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538608" y="4690357"/>
            <a:ext cx="163383" cy="1353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62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en-US" altLang="ko-KR" sz="900" b="1" dirty="0" smtClean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en-US" altLang="ko-KR" sz="900" b="1" dirty="0" smtClean="0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-266700" y="4851838"/>
            <a:ext cx="28575" cy="18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54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484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  <a:endParaRPr lang="en-US" altLang="ko-KR" sz="1600" dirty="0" smtClean="0"/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96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Microsoft Office PowerPoint</Application>
  <PresentationFormat>와이드스크린</PresentationFormat>
  <Paragraphs>888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7</cp:revision>
  <dcterms:created xsi:type="dcterms:W3CDTF">2023-10-11T02:27:41Z</dcterms:created>
  <dcterms:modified xsi:type="dcterms:W3CDTF">2023-10-13T03:41:35Z</dcterms:modified>
</cp:coreProperties>
</file>