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427840" y="4465340"/>
            <a:ext cx="2602914" cy="6036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dirty="0" smtClean="0">
                <a:solidFill>
                  <a:schemeClr val="tx1"/>
                </a:solidFill>
              </a:rPr>
              <a:t>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38608" y="4690357"/>
            <a:ext cx="163383" cy="135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62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en-US" altLang="ko-KR" sz="900" b="1" dirty="0" smtClean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en-US" altLang="ko-KR" sz="900" b="1" dirty="0" smtClean="0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4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484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  <a:endParaRPr lang="en-US" altLang="ko-KR" sz="1600" dirty="0" smtClean="0"/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9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2094</Words>
  <Application>Microsoft Office PowerPoint</Application>
  <PresentationFormat>와이드스크린</PresentationFormat>
  <Paragraphs>888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7</cp:revision>
  <dcterms:created xsi:type="dcterms:W3CDTF">2023-10-11T02:27:41Z</dcterms:created>
  <dcterms:modified xsi:type="dcterms:W3CDTF">2023-10-13T03:43:08Z</dcterms:modified>
</cp:coreProperties>
</file>