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66FF"/>
    <a:srgbClr val="99CCFF"/>
    <a:srgbClr val="FFCC00"/>
    <a:srgbClr val="99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98" d="100"/>
          <a:sy n="98" d="100"/>
        </p:scale>
        <p:origin x="78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4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6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7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6666FF"/>
                </a:solidFill>
              </a:rPr>
              <a:t>김현준</a:t>
            </a:r>
            <a:r>
              <a:rPr lang="en-US" altLang="ko-KR" dirty="0" smtClean="0">
                <a:solidFill>
                  <a:srgbClr val="6666FF"/>
                </a:solidFill>
              </a:rPr>
              <a:t>(</a:t>
            </a:r>
            <a:r>
              <a:rPr lang="ko-KR" altLang="en-US" dirty="0" smtClean="0">
                <a:solidFill>
                  <a:srgbClr val="6666FF"/>
                </a:solidFill>
              </a:rPr>
              <a:t>페르소나</a:t>
            </a:r>
            <a:r>
              <a:rPr lang="en-US" altLang="ko-KR" dirty="0" smtClean="0">
                <a:solidFill>
                  <a:srgbClr val="6666FF"/>
                </a:solidFill>
              </a:rPr>
              <a:t>)</a:t>
            </a:r>
            <a:endParaRPr lang="ko-KR" altLang="en-US" dirty="0">
              <a:solidFill>
                <a:srgbClr val="6666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6666FF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6666FF"/>
                </a:solidFill>
              </a:rPr>
              <a:t>Age: </a:t>
            </a:r>
            <a:r>
              <a:rPr lang="en-US" altLang="ko-KR" sz="1000" dirty="0" smtClean="0">
                <a:solidFill>
                  <a:srgbClr val="6666FF"/>
                </a:solidFill>
              </a:rPr>
              <a:t>33</a:t>
            </a:r>
            <a:endParaRPr lang="en-US" altLang="ko-KR" sz="1000" dirty="0" smtClean="0">
              <a:solidFill>
                <a:srgbClr val="6666FF"/>
              </a:solidFill>
            </a:endParaRPr>
          </a:p>
          <a:p>
            <a:r>
              <a:rPr lang="en-US" altLang="ko-KR" sz="1000" dirty="0" smtClean="0">
                <a:solidFill>
                  <a:srgbClr val="6666FF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6666FF"/>
                </a:solidFill>
              </a:rPr>
              <a:t>Family:</a:t>
            </a:r>
            <a:r>
              <a:rPr lang="en-US" altLang="ko-KR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6666FF"/>
                </a:solidFill>
              </a:rPr>
              <a:t>Location:</a:t>
            </a:r>
            <a:r>
              <a:rPr lang="en-US" altLang="ko-KR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판교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6666FF"/>
                </a:solidFill>
              </a:rPr>
              <a:t>Character:</a:t>
            </a:r>
            <a:r>
              <a:rPr lang="en-US" altLang="ko-KR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6666FF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6666FF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6666FF"/>
                </a:solidFill>
              </a:rPr>
              <a:t>신선한 원두</a:t>
            </a:r>
            <a:endParaRPr lang="ko-KR" altLang="en-US" sz="1000" dirty="0">
              <a:solidFill>
                <a:srgbClr val="6666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6666FF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6666FF"/>
                </a:solidFill>
              </a:rPr>
              <a:t>카라멜</a:t>
            </a:r>
            <a:endParaRPr lang="ko-KR" altLang="en-US" sz="1100" dirty="0">
              <a:solidFill>
                <a:srgbClr val="6666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6666FF"/>
                </a:solidFill>
              </a:rPr>
              <a:t>시원한 음료</a:t>
            </a:r>
            <a:endParaRPr lang="ko-KR" altLang="en-US" sz="1100" dirty="0">
              <a:solidFill>
                <a:srgbClr val="6666FF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6666FF"/>
                </a:solidFill>
              </a:rPr>
              <a:t>달콤한 디저트와 함께</a:t>
            </a:r>
            <a:endParaRPr lang="ko-KR" altLang="en-US" sz="1100" dirty="0">
              <a:solidFill>
                <a:srgbClr val="6666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6666FF"/>
                </a:solidFill>
              </a:rPr>
              <a:t>라이프 스타일</a:t>
            </a:r>
            <a:endParaRPr lang="en-US" altLang="ko-KR" dirty="0" smtClean="0">
              <a:solidFill>
                <a:srgbClr val="6666FF"/>
              </a:solidFill>
            </a:endParaRPr>
          </a:p>
          <a:p>
            <a:endParaRPr lang="en-US" altLang="ko-KR" dirty="0">
              <a:solidFill>
                <a:srgbClr val="6666FF"/>
              </a:solidFill>
            </a:endParaRPr>
          </a:p>
          <a:p>
            <a:r>
              <a:rPr lang="ko-KR" altLang="en-US" sz="1000" dirty="0" smtClean="0">
                <a:solidFill>
                  <a:srgbClr val="6666FF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6666FF"/>
                </a:solidFill>
              </a:rPr>
              <a:t>3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년차</a:t>
            </a:r>
            <a:r>
              <a:rPr lang="ko-KR" altLang="en-US" sz="1000" dirty="0" smtClean="0">
                <a:solidFill>
                  <a:srgbClr val="6666FF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6666FF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6666FF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6666FF"/>
                </a:solidFill>
              </a:rPr>
              <a:t>. </a:t>
            </a:r>
            <a:r>
              <a:rPr lang="ko-KR" altLang="en-US" sz="1000" dirty="0" smtClean="0">
                <a:solidFill>
                  <a:srgbClr val="6666FF"/>
                </a:solidFill>
              </a:rPr>
              <a:t>운전면허는 있지만</a:t>
            </a:r>
            <a:endParaRPr lang="en-US" altLang="ko-KR" sz="1000" dirty="0" smtClean="0">
              <a:solidFill>
                <a:srgbClr val="6666FF"/>
              </a:solidFill>
            </a:endParaRPr>
          </a:p>
          <a:p>
            <a:r>
              <a:rPr lang="ko-KR" altLang="en-US" sz="1000" dirty="0" smtClean="0">
                <a:solidFill>
                  <a:srgbClr val="6666FF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6666FF"/>
                </a:solidFill>
              </a:rPr>
              <a:t> 않다</a:t>
            </a:r>
            <a:r>
              <a:rPr lang="en-US" altLang="ko-KR" sz="1000" dirty="0" smtClean="0">
                <a:solidFill>
                  <a:srgbClr val="6666FF"/>
                </a:solidFill>
              </a:rPr>
              <a:t>.</a:t>
            </a:r>
          </a:p>
          <a:p>
            <a:endParaRPr lang="en-US" altLang="ko-KR" sz="1000" dirty="0">
              <a:solidFill>
                <a:srgbClr val="6666FF"/>
              </a:solidFill>
            </a:endParaRPr>
          </a:p>
          <a:p>
            <a:r>
              <a:rPr lang="ko-KR" altLang="en-US" sz="1000" dirty="0" smtClean="0">
                <a:solidFill>
                  <a:srgbClr val="6666FF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6666FF"/>
                </a:solidFill>
              </a:rPr>
              <a:t>. </a:t>
            </a:r>
            <a:endParaRPr lang="en-US" altLang="ko-KR" sz="1000" dirty="0">
              <a:solidFill>
                <a:srgbClr val="6666FF"/>
              </a:solidFill>
            </a:endParaRPr>
          </a:p>
          <a:p>
            <a:r>
              <a:rPr lang="ko-KR" altLang="en-US" sz="1000" dirty="0" smtClean="0">
                <a:solidFill>
                  <a:srgbClr val="6666FF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6666FF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어플을</a:t>
            </a:r>
            <a:r>
              <a:rPr lang="ko-KR" altLang="en-US" sz="1000" dirty="0" smtClean="0">
                <a:solidFill>
                  <a:srgbClr val="6666FF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6666FF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6666FF"/>
                </a:solidFill>
              </a:rPr>
              <a:t>.</a:t>
            </a:r>
          </a:p>
          <a:p>
            <a:endParaRPr lang="en-US" altLang="ko-KR" sz="1000" dirty="0">
              <a:solidFill>
                <a:srgbClr val="6666FF"/>
              </a:solidFill>
            </a:endParaRPr>
          </a:p>
          <a:p>
            <a:r>
              <a:rPr lang="ko-KR" altLang="en-US" sz="1000" dirty="0" smtClean="0">
                <a:solidFill>
                  <a:srgbClr val="6666FF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6666FF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6666FF"/>
                </a:solidFill>
              </a:rPr>
              <a:t>,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6666FF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틈틈히</a:t>
            </a:r>
            <a:r>
              <a:rPr lang="ko-KR" altLang="en-US" sz="1000" dirty="0" smtClean="0">
                <a:solidFill>
                  <a:srgbClr val="6666FF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6666FF"/>
                </a:solidFill>
              </a:rPr>
              <a:t>. </a:t>
            </a:r>
            <a:endParaRPr lang="ko-KR" altLang="en-US" sz="1000" dirty="0">
              <a:solidFill>
                <a:srgbClr val="6666FF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6666FF"/>
                </a:solidFill>
              </a:rPr>
              <a:t>목표</a:t>
            </a:r>
            <a:endParaRPr lang="en-US" altLang="ko-KR" dirty="0" smtClean="0">
              <a:solidFill>
                <a:srgbClr val="6666FF"/>
              </a:solidFill>
            </a:endParaRPr>
          </a:p>
          <a:p>
            <a:pPr algn="ctr"/>
            <a:endParaRPr lang="en-US" altLang="ko-KR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6666FF"/>
                </a:solidFill>
              </a:rPr>
              <a:t>운전 실력 향상</a:t>
            </a:r>
            <a:endParaRPr lang="en-US" altLang="ko-KR" sz="1000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6666FF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6666FF"/>
                </a:solidFill>
              </a:rPr>
              <a:t> 운동시간 늘리기</a:t>
            </a:r>
            <a:endParaRPr lang="en-US" altLang="ko-KR" sz="1000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6666FF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6666FF"/>
                </a:solidFill>
              </a:rPr>
              <a:t>운전해서 여행가기</a:t>
            </a:r>
            <a:endParaRPr lang="en-US" altLang="ko-KR" sz="1000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6666FF"/>
              </a:solidFill>
            </a:endParaRPr>
          </a:p>
          <a:p>
            <a:r>
              <a:rPr lang="ko-KR" altLang="en-US" dirty="0" smtClean="0">
                <a:solidFill>
                  <a:srgbClr val="6666FF"/>
                </a:solidFill>
              </a:rPr>
              <a:t>불만사항</a:t>
            </a:r>
            <a:endParaRPr lang="en-US" altLang="ko-KR" dirty="0" smtClean="0">
              <a:solidFill>
                <a:srgbClr val="66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6666FF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어플의</a:t>
            </a:r>
            <a:r>
              <a:rPr lang="ko-KR" altLang="en-US" sz="1000" dirty="0" smtClean="0">
                <a:solidFill>
                  <a:srgbClr val="6666FF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6666FF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6666FF"/>
                </a:solidFill>
              </a:rPr>
              <a:t>어플로</a:t>
            </a:r>
            <a:r>
              <a:rPr lang="ko-KR" altLang="en-US" sz="1000" dirty="0" smtClean="0">
                <a:solidFill>
                  <a:srgbClr val="6666FF"/>
                </a:solidFill>
              </a:rPr>
              <a:t>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결제시</a:t>
            </a:r>
            <a:r>
              <a:rPr lang="ko-KR" altLang="en-US" sz="1000" dirty="0" smtClean="0">
                <a:solidFill>
                  <a:srgbClr val="6666FF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6666FF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6666FF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6666FF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66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66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6666FF"/>
              </a:solidFill>
            </a:endParaRPr>
          </a:p>
          <a:p>
            <a:endParaRPr lang="en-US" altLang="ko-KR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6666FF"/>
              </a:solidFill>
            </a:endParaRPr>
          </a:p>
          <a:p>
            <a:endParaRPr lang="en-US" altLang="ko-KR" sz="1600" dirty="0" smtClean="0">
              <a:solidFill>
                <a:srgbClr val="66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6666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6666FF"/>
                </a:solidFill>
              </a:rPr>
              <a:t>성격</a:t>
            </a:r>
            <a:endParaRPr lang="ko-KR" altLang="en-US" sz="1400" dirty="0">
              <a:solidFill>
                <a:srgbClr val="6666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6666FF"/>
                </a:solidFill>
              </a:rPr>
              <a:t>내향적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6666FF"/>
                </a:solidFill>
              </a:rPr>
              <a:t>외</a:t>
            </a:r>
            <a:r>
              <a:rPr lang="ko-KR" altLang="en-US" sz="900" dirty="0" smtClean="0">
                <a:solidFill>
                  <a:srgbClr val="6666FF"/>
                </a:solidFill>
              </a:rPr>
              <a:t>향적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6666FF"/>
                </a:solidFill>
              </a:rPr>
              <a:t>분석적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6666FF"/>
                </a:solidFill>
              </a:rPr>
              <a:t>창의적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6666FF"/>
                </a:solidFill>
              </a:rPr>
              <a:t>보수적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6666FF"/>
                </a:solidFill>
              </a:rPr>
              <a:t>진보적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6666FF"/>
                </a:solidFill>
              </a:rPr>
              <a:t>수동적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6666FF"/>
                </a:solidFill>
              </a:rPr>
              <a:t>활동적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6666FF"/>
                </a:solidFill>
              </a:rPr>
              <a:t>동기부여</a:t>
            </a:r>
            <a:endParaRPr lang="ko-KR" altLang="en-US" sz="1400" dirty="0">
              <a:solidFill>
                <a:srgbClr val="6666FF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Incentive(</a:t>
            </a:r>
            <a:r>
              <a:rPr lang="ko-KR" altLang="en-US" sz="900" dirty="0" smtClean="0">
                <a:solidFill>
                  <a:srgbClr val="6666FF"/>
                </a:solidFill>
              </a:rPr>
              <a:t>자극</a:t>
            </a:r>
            <a:r>
              <a:rPr lang="en-US" altLang="ko-KR" sz="900" dirty="0" smtClean="0">
                <a:solidFill>
                  <a:srgbClr val="6666FF"/>
                </a:solidFill>
              </a:rPr>
              <a:t>)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49722" y="1351511"/>
            <a:ext cx="3617383" cy="1230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49727" y="1351511"/>
            <a:ext cx="2213016" cy="12305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Fear(</a:t>
            </a:r>
            <a:r>
              <a:rPr lang="ko-KR" altLang="en-US" sz="900" dirty="0" smtClean="0">
                <a:solidFill>
                  <a:srgbClr val="6666FF"/>
                </a:solidFill>
              </a:rPr>
              <a:t>무서움</a:t>
            </a:r>
            <a:r>
              <a:rPr lang="en-US" altLang="ko-KR" sz="900" dirty="0" smtClean="0">
                <a:solidFill>
                  <a:srgbClr val="6666FF"/>
                </a:solidFill>
              </a:rPr>
              <a:t>)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49719" y="1688971"/>
            <a:ext cx="3617381" cy="1230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249733" y="1688970"/>
            <a:ext cx="345667" cy="12305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6666FF"/>
                </a:solidFill>
              </a:rPr>
              <a:t>성취</a:t>
            </a:r>
            <a:r>
              <a:rPr lang="en-US" altLang="ko-KR" sz="900" dirty="0" smtClean="0">
                <a:solidFill>
                  <a:srgbClr val="6666FF"/>
                </a:solidFill>
              </a:rPr>
              <a:t>)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49719" y="2015560"/>
            <a:ext cx="3617382" cy="1230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249721" y="2015559"/>
            <a:ext cx="3280701" cy="12305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Growth(</a:t>
            </a:r>
            <a:r>
              <a:rPr lang="ko-KR" altLang="en-US" sz="900" dirty="0" smtClean="0">
                <a:solidFill>
                  <a:srgbClr val="6666FF"/>
                </a:solidFill>
              </a:rPr>
              <a:t>성장</a:t>
            </a:r>
            <a:r>
              <a:rPr lang="en-US" altLang="ko-KR" sz="900" dirty="0" smtClean="0">
                <a:solidFill>
                  <a:srgbClr val="6666FF"/>
                </a:solidFill>
              </a:rPr>
              <a:t>)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249723" y="2368209"/>
            <a:ext cx="3617382" cy="1230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249722" y="2372024"/>
            <a:ext cx="2213017" cy="12305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Power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249721" y="2761595"/>
            <a:ext cx="3617383" cy="1230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249725" y="2759456"/>
            <a:ext cx="1516436" cy="129004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169964" y="2801399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Social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257654" y="3108383"/>
            <a:ext cx="3609449" cy="11528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239327" y="3108383"/>
            <a:ext cx="2998796" cy="111471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6666FF"/>
                </a:solidFill>
              </a:rPr>
              <a:t>Brands</a:t>
            </a:r>
            <a:endParaRPr lang="ko-KR" altLang="en-US" sz="1400" dirty="0">
              <a:solidFill>
                <a:srgbClr val="6666FF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6666FF"/>
                </a:solidFill>
              </a:rPr>
              <a:t>Preferred Channels </a:t>
            </a:r>
            <a:endParaRPr lang="ko-KR" altLang="en-US" sz="1400" dirty="0">
              <a:solidFill>
                <a:srgbClr val="6666FF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169963" y="5741610"/>
            <a:ext cx="1513755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Online &amp; Social Media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257654" y="6048594"/>
            <a:ext cx="3609449" cy="11528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239327" y="6048594"/>
            <a:ext cx="2998796" cy="111471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Referral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57655" y="6359394"/>
            <a:ext cx="3609450" cy="11528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239330" y="6359394"/>
            <a:ext cx="1747705" cy="111471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Guerrilla Efforts &amp; PR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257652" y="6666498"/>
            <a:ext cx="3609449" cy="11528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239324" y="6666498"/>
            <a:ext cx="1404247" cy="111471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6666FF"/>
                </a:solidFill>
              </a:rPr>
              <a:t>Traditional Ads</a:t>
            </a:r>
            <a:endParaRPr lang="ko-KR" altLang="en-US" sz="900" dirty="0">
              <a:solidFill>
                <a:srgbClr val="6666FF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57652" y="5742902"/>
            <a:ext cx="3609449" cy="11528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8239324" y="5742902"/>
            <a:ext cx="1283814" cy="111471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8" y="950879"/>
            <a:ext cx="2247090" cy="178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7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206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15</cp:revision>
  <dcterms:created xsi:type="dcterms:W3CDTF">2023-10-11T02:37:37Z</dcterms:created>
  <dcterms:modified xsi:type="dcterms:W3CDTF">2023-10-13T01:09:27Z</dcterms:modified>
</cp:coreProperties>
</file>