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2B6ED-FDB4-4B2C-A278-74C260124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98E5E8-634B-400B-9EC4-75DE01E98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BCFCE-7C28-4A34-8076-EFA087CC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CA7F7-2D56-44C0-986F-3540B67F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C2B7F-7C7A-4212-997A-E48712E5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3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E3B7-4D9C-487A-AA80-8A16165F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8AE7-C94A-474A-9B1A-DD185EF1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2461B-B1FA-431A-8B95-AC33C786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1C736-99A6-4EAA-8058-EF3626E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DFC56-80DA-4695-A676-817B4B45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D6FEB-3FC1-42DD-9FB8-07162F8B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1E04F-D4C4-4263-A99E-86A109145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2A5A1-9A15-4AEA-A774-523CE7B9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8EF1-480C-4F9F-B06D-D08B8F02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21949-67A9-46FB-B198-1D953AD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6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CBD4-CF59-46D4-8513-75C7904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EC128-5651-40E5-A836-45F47BBA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D2017-90C0-4C90-AEFD-03EEE8BF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09A61-A700-40D6-BAF9-B478C990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AC605-7877-4911-8C5D-C7115085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3699C-FE81-4FCC-B8D8-A0ACBB4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3AFF0-D38E-40DC-941B-11E20F45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19DBC-CF0E-4D05-9F53-297E0E9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68655-E242-4D65-A370-04CBEF35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8663D-D711-4A28-B38C-1C71536C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33788-183C-4D17-B47B-D963F76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E0969-D44A-4460-AB76-1412B81CA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E985F-3C5D-491D-AC7A-CEB94EB3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A4466-FC28-4A5E-933B-A183A2EA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6B19E-3991-4D66-9A07-D3FCC814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D12F8-1964-40A3-94AD-7ACB9A1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C8B0E-FB0A-4542-9C09-A1270A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65B35-F2CC-4281-B22E-BA0EB6A1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AD523-A2C2-41A1-8E47-DC8059E3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08284-CC31-4165-BFF9-B19BF9B9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C7A14D-5F90-402A-8622-0FD14DE0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B80ABD-C83F-4944-B0EB-C5B9A51A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680DD-005F-4A10-9C61-17F950DB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DABAF-1AE5-4DC5-B020-2C93099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EF9C7-6171-47D2-812C-1AB3B4B5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0E018-DEB2-4E6E-B956-B47E0636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64F1D-478F-4703-A993-1648FEB5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46E09-40AF-4A45-8358-DE00D93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9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2CDBA-6D4E-45ED-9688-DA8D0626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8E928-3ECF-4639-8CC3-B0464FC7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243E4-01A5-474D-8063-EA26F05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547C-7CA4-4AE4-8255-C2A28DB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2031D-EB11-4C46-96B9-53AD689B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BD32D-B761-48C7-84AF-DF2514BB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D6855-53EE-46A5-9687-49D107D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DB81E-BD2A-4B5B-8680-B7A637F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128A8-C6DD-4455-9F91-7BFCE90A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031D7-7E22-4995-B91A-A0AEF012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89A77-B06E-4242-B686-31BAF7B3E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A457E-7E29-49D7-A5D7-209596E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5E8E7-5533-45F4-A096-FD3CA10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7AF2D-762E-460C-9B12-52D9D83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A1642-708B-4F7B-A6E4-0137C728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814BE6-C4B9-48C3-8051-F304300F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299DC-5943-4483-A63D-7F305F9D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154DE-D9A5-4FBD-B5FB-23E107814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3DC6-B68E-477A-A0C3-7F554CA684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48B49-AB76-4A31-929C-5D9DDBCB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6C131-9DD3-4666-BB36-38988412D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D419-0A48-4CC8-8692-A5336767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F09ADA-5DA9-476D-A0A9-66B34CF1B8DB}"/>
              </a:ext>
            </a:extLst>
          </p:cNvPr>
          <p:cNvSpPr txBox="1"/>
          <p:nvPr/>
        </p:nvSpPr>
        <p:spPr>
          <a:xfrm>
            <a:off x="1754956" y="3013501"/>
            <a:ext cx="868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/>
              <a:t>Krustal</a:t>
            </a:r>
            <a:r>
              <a:rPr lang="zh-CN" altLang="en-US" sz="4800" dirty="0"/>
              <a:t>方法下的最小生成树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47581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9BCDA1-C5F7-4E93-9A34-0A899829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73" y="2408382"/>
            <a:ext cx="4168501" cy="202709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0E122-ACE4-4822-A7C9-49F9932B5B8A}"/>
              </a:ext>
            </a:extLst>
          </p:cNvPr>
          <p:cNvSpPr/>
          <p:nvPr/>
        </p:nvSpPr>
        <p:spPr>
          <a:xfrm>
            <a:off x="3817856" y="669303"/>
            <a:ext cx="2384981" cy="1150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93ED44B-E445-40FF-87C5-5A1CA9780362}"/>
              </a:ext>
            </a:extLst>
          </p:cNvPr>
          <p:cNvCxnSpPr/>
          <p:nvPr/>
        </p:nvCxnSpPr>
        <p:spPr>
          <a:xfrm flipH="1">
            <a:off x="3550837" y="1819373"/>
            <a:ext cx="342433" cy="4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99D0662-05E7-401D-8F17-2F8A90D8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23" y="720433"/>
            <a:ext cx="2158738" cy="10888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899735-1219-4EBE-8317-DE41502A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23" y="2461727"/>
            <a:ext cx="4381880" cy="19737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F95E40-E18B-43EA-8963-68C1ECE551CD}"/>
              </a:ext>
            </a:extLst>
          </p:cNvPr>
          <p:cNvSpPr txBox="1"/>
          <p:nvPr/>
        </p:nvSpPr>
        <p:spPr>
          <a:xfrm>
            <a:off x="2884602" y="554296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根据同样的步骤，我们可以在之后的两步分别把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连回来</a:t>
            </a:r>
          </a:p>
        </p:txBody>
      </p:sp>
    </p:spTree>
    <p:extLst>
      <p:ext uri="{BB962C8B-B14F-4D97-AF65-F5344CB8AC3E}">
        <p14:creationId xmlns:p14="http://schemas.microsoft.com/office/powerpoint/2010/main" val="356288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B7F865-6D75-46E0-9B3D-35379830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47" y="2893003"/>
            <a:ext cx="4381880" cy="197375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6FA951-31D0-41BC-B54D-27162E050906}"/>
              </a:ext>
            </a:extLst>
          </p:cNvPr>
          <p:cNvSpPr/>
          <p:nvPr/>
        </p:nvSpPr>
        <p:spPr>
          <a:xfrm>
            <a:off x="3582186" y="1046375"/>
            <a:ext cx="2384981" cy="1150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76A34B-7147-45A1-9C35-AB2E6C6C16D2}"/>
              </a:ext>
            </a:extLst>
          </p:cNvPr>
          <p:cNvCxnSpPr/>
          <p:nvPr/>
        </p:nvCxnSpPr>
        <p:spPr>
          <a:xfrm flipH="1">
            <a:off x="3315167" y="2196445"/>
            <a:ext cx="342433" cy="4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5EB2868-99E2-4B6D-8A54-377851F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53" y="1097505"/>
            <a:ext cx="2158738" cy="10888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90AFB7-5785-4574-B4E0-64FBFB194DBE}"/>
              </a:ext>
            </a:extLst>
          </p:cNvPr>
          <p:cNvSpPr txBox="1"/>
          <p:nvPr/>
        </p:nvSpPr>
        <p:spPr>
          <a:xfrm>
            <a:off x="1036948" y="5731497"/>
            <a:ext cx="741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继续按照从小到大的顺序遍历边，发现下一个应该是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之间的“</a:t>
            </a:r>
            <a:r>
              <a:rPr lang="en-US" altLang="zh-CN" dirty="0"/>
              <a:t>4</a:t>
            </a:r>
            <a:r>
              <a:rPr lang="zh-CN" altLang="en-US" dirty="0"/>
              <a:t>”边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8B898-6A4F-4E98-BC79-C2E4973B7BDE}"/>
              </a:ext>
            </a:extLst>
          </p:cNvPr>
          <p:cNvSpPr txBox="1"/>
          <p:nvPr/>
        </p:nvSpPr>
        <p:spPr>
          <a:xfrm>
            <a:off x="1036948" y="6278252"/>
            <a:ext cx="71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然而我们发现，“</a:t>
            </a:r>
            <a:r>
              <a:rPr lang="en-US" altLang="zh-CN" dirty="0"/>
              <a:t>4</a:t>
            </a:r>
            <a:r>
              <a:rPr lang="zh-CN" altLang="en-US" dirty="0"/>
              <a:t>”边所连接的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已经被连在一起了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D30322-6936-4474-96DE-8177C07CCCFB}"/>
              </a:ext>
            </a:extLst>
          </p:cNvPr>
          <p:cNvCxnSpPr/>
          <p:nvPr/>
        </p:nvCxnSpPr>
        <p:spPr>
          <a:xfrm flipV="1">
            <a:off x="6683604" y="4788816"/>
            <a:ext cx="707010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F47573B-5BD2-4297-8B34-74661CD0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16" y="2381159"/>
            <a:ext cx="4450466" cy="20956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5E16F8-C086-4F5E-B60E-E0091BD453FF}"/>
              </a:ext>
            </a:extLst>
          </p:cNvPr>
          <p:cNvSpPr txBox="1"/>
          <p:nvPr/>
        </p:nvSpPr>
        <p:spPr>
          <a:xfrm>
            <a:off x="7164371" y="1216058"/>
            <a:ext cx="422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因此我们放弃“</a:t>
            </a:r>
            <a:r>
              <a:rPr lang="en-US" altLang="zh-CN" dirty="0"/>
              <a:t>4</a:t>
            </a:r>
            <a:r>
              <a:rPr lang="zh-CN" altLang="en-US" dirty="0"/>
              <a:t>”，寻找下一个。</a:t>
            </a:r>
            <a:endParaRPr lang="en-US" altLang="zh-CN" dirty="0"/>
          </a:p>
          <a:p>
            <a:r>
              <a:rPr lang="zh-CN" altLang="en-US" dirty="0"/>
              <a:t>发现“</a:t>
            </a:r>
            <a:r>
              <a:rPr lang="en-US" altLang="zh-CN" dirty="0"/>
              <a:t>5</a:t>
            </a:r>
            <a:r>
              <a:rPr lang="zh-CN" altLang="en-US" dirty="0"/>
              <a:t>”边两头的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并未已经在一起，所以连起来</a:t>
            </a:r>
          </a:p>
        </p:txBody>
      </p:sp>
    </p:spTree>
    <p:extLst>
      <p:ext uri="{BB962C8B-B14F-4D97-AF65-F5344CB8AC3E}">
        <p14:creationId xmlns:p14="http://schemas.microsoft.com/office/powerpoint/2010/main" val="37606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DC8E9D-CEE7-40E0-A372-05D83B24412C}"/>
              </a:ext>
            </a:extLst>
          </p:cNvPr>
          <p:cNvSpPr txBox="1"/>
          <p:nvPr/>
        </p:nvSpPr>
        <p:spPr>
          <a:xfrm>
            <a:off x="1376313" y="1253765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持续这个流程，我们就能得到整个最小生成树了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C5CC9-3BCC-4837-86B2-0CC9E87E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2666999"/>
            <a:ext cx="4595258" cy="19432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C4BCF1-829F-4A1A-AADB-C91C73988E21}"/>
              </a:ext>
            </a:extLst>
          </p:cNvPr>
          <p:cNvSpPr txBox="1"/>
          <p:nvPr/>
        </p:nvSpPr>
        <p:spPr>
          <a:xfrm>
            <a:off x="6834433" y="1253765"/>
            <a:ext cx="43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但这还只是人的思路，想把人的思路转换成计算机能理解的思路，还是有很多疑点要解决的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EF6A0D-49C5-461B-B521-A41348EE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11" y="2914608"/>
            <a:ext cx="1637383" cy="23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62281BA-C909-4055-92C2-811D88CC0976}"/>
              </a:ext>
            </a:extLst>
          </p:cNvPr>
          <p:cNvSpPr/>
          <p:nvPr/>
        </p:nvSpPr>
        <p:spPr>
          <a:xfrm>
            <a:off x="1131217" y="2733773"/>
            <a:ext cx="2696066" cy="24603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308746-F80A-4773-8EBC-A754402E3EDF}"/>
              </a:ext>
            </a:extLst>
          </p:cNvPr>
          <p:cNvSpPr/>
          <p:nvPr/>
        </p:nvSpPr>
        <p:spPr>
          <a:xfrm>
            <a:off x="8848623" y="2733773"/>
            <a:ext cx="2696066" cy="24603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85B838-E15E-4851-BD3B-5C0FB2E8344A}"/>
              </a:ext>
            </a:extLst>
          </p:cNvPr>
          <p:cNvSpPr/>
          <p:nvPr/>
        </p:nvSpPr>
        <p:spPr>
          <a:xfrm>
            <a:off x="4989920" y="2733773"/>
            <a:ext cx="2696066" cy="24603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6E2D2B-0117-4CE9-B09E-6BE4304EF2D7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827283" y="3963971"/>
            <a:ext cx="116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55AA03-11D2-41E3-88EC-342543D892F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7685986" y="3963971"/>
            <a:ext cx="116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0E7CF9-153F-4D3E-A6DD-4B37E3187B38}"/>
              </a:ext>
            </a:extLst>
          </p:cNvPr>
          <p:cNvSpPr txBox="1"/>
          <p:nvPr/>
        </p:nvSpPr>
        <p:spPr>
          <a:xfrm>
            <a:off x="2275002" y="777414"/>
            <a:ext cx="686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我们根据对刚才思路的分析，可以发现最小生成树的建立主要需要这三个步骤（其中后两个步骤循环往复）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7F7FE9-A92C-4999-AA9E-4315D4789651}"/>
              </a:ext>
            </a:extLst>
          </p:cNvPr>
          <p:cNvCxnSpPr>
            <a:stCxn id="4" idx="1"/>
            <a:endCxn id="5" idx="7"/>
          </p:cNvCxnSpPr>
          <p:nvPr/>
        </p:nvCxnSpPr>
        <p:spPr>
          <a:xfrm flipH="1">
            <a:off x="7291156" y="3094090"/>
            <a:ext cx="195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E5F9FE-4C9A-4653-9FC7-FEAB4C36365F}"/>
              </a:ext>
            </a:extLst>
          </p:cNvPr>
          <p:cNvSpPr txBox="1"/>
          <p:nvPr/>
        </p:nvSpPr>
        <p:spPr>
          <a:xfrm>
            <a:off x="2914453" y="3105834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第一个部分不多赘述，不管用什么排序方法，目的只有一个：</a:t>
            </a:r>
            <a:endParaRPr lang="en-US" altLang="zh-CN" dirty="0"/>
          </a:p>
          <a:p>
            <a:r>
              <a:rPr lang="zh-CN" altLang="en-US" dirty="0"/>
              <a:t>把无向图的边集合按权值升序排列出来</a:t>
            </a:r>
          </a:p>
        </p:txBody>
      </p:sp>
    </p:spTree>
    <p:extLst>
      <p:ext uri="{BB962C8B-B14F-4D97-AF65-F5344CB8AC3E}">
        <p14:creationId xmlns:p14="http://schemas.microsoft.com/office/powerpoint/2010/main" val="416353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67D93B-0C3F-4317-A11F-2E9C65BD3E77}"/>
              </a:ext>
            </a:extLst>
          </p:cNvPr>
          <p:cNvSpPr txBox="1"/>
          <p:nvPr/>
        </p:nvSpPr>
        <p:spPr>
          <a:xfrm>
            <a:off x="3039881" y="856153"/>
            <a:ext cx="7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由于二三部分是一个整体过程，这里放在一起说明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857E8D-16FF-4CEF-BA37-54EE282D1CA9}"/>
              </a:ext>
            </a:extLst>
          </p:cNvPr>
          <p:cNvSpPr txBox="1"/>
          <p:nvPr/>
        </p:nvSpPr>
        <p:spPr>
          <a:xfrm>
            <a:off x="2127315" y="1757597"/>
            <a:ext cx="79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遍历就是把排好序的边拿出来，但由于之后的鉴别部分，让我们存储边的时候不能只储存其权值，还要保存两头节点的信息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AD21F-AAF9-47FF-8889-537BC4C4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39" y="2674257"/>
            <a:ext cx="2972058" cy="4183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A6746D-823C-4452-B014-10A5AD3CA32F}"/>
              </a:ext>
            </a:extLst>
          </p:cNvPr>
          <p:cNvSpPr txBox="1"/>
          <p:nvPr/>
        </p:nvSpPr>
        <p:spPr>
          <a:xfrm>
            <a:off x="6095998" y="4364610"/>
            <a:ext cx="421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所以我们所用来排序、遍历与鉴别的边应该是这个样子的结构体</a:t>
            </a:r>
          </a:p>
        </p:txBody>
      </p:sp>
    </p:spTree>
    <p:extLst>
      <p:ext uri="{BB962C8B-B14F-4D97-AF65-F5344CB8AC3E}">
        <p14:creationId xmlns:p14="http://schemas.microsoft.com/office/powerpoint/2010/main" val="264006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DC1200-870F-4BE4-87E4-4A00211D1B14}"/>
              </a:ext>
            </a:extLst>
          </p:cNvPr>
          <p:cNvSpPr txBox="1"/>
          <p:nvPr/>
        </p:nvSpPr>
        <p:spPr>
          <a:xfrm>
            <a:off x="3263245" y="3244334"/>
            <a:ext cx="56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那么该如何判断一条边两头的节点是否已经连通了呢</a:t>
            </a:r>
          </a:p>
        </p:txBody>
      </p:sp>
    </p:spTree>
    <p:extLst>
      <p:ext uri="{BB962C8B-B14F-4D97-AF65-F5344CB8AC3E}">
        <p14:creationId xmlns:p14="http://schemas.microsoft.com/office/powerpoint/2010/main" val="139774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8F697E-B042-486C-BB0D-B9E5EB9B6769}"/>
              </a:ext>
            </a:extLst>
          </p:cNvPr>
          <p:cNvSpPr txBox="1"/>
          <p:nvPr/>
        </p:nvSpPr>
        <p:spPr>
          <a:xfrm>
            <a:off x="3412502" y="221854"/>
            <a:ext cx="56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对于两个节点，在未互相连通时无非三种情况：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2B85FD-0DDF-4AD5-ACB8-AE2040CB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5" y="1675616"/>
            <a:ext cx="2426286" cy="21076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CB1E3C-7C3D-4285-8B12-70A6E8153024}"/>
              </a:ext>
            </a:extLst>
          </p:cNvPr>
          <p:cNvSpPr txBox="1"/>
          <p:nvPr/>
        </p:nvSpPr>
        <p:spPr>
          <a:xfrm>
            <a:off x="823994" y="518475"/>
            <a:ext cx="330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     </a:t>
            </a:r>
            <a:r>
              <a:rPr lang="zh-CN" altLang="en-US" dirty="0"/>
              <a:t>壹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均未与任何其他节点连通，记为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均属于第零组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F5321B-FB47-4E61-A7EF-9A0C3368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32" y="1736393"/>
            <a:ext cx="2426286" cy="2378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B1AB25-CA27-43B2-A07B-F4D31C49279E}"/>
              </a:ext>
            </a:extLst>
          </p:cNvPr>
          <p:cNvSpPr txBox="1"/>
          <p:nvPr/>
        </p:nvSpPr>
        <p:spPr>
          <a:xfrm>
            <a:off x="5005633" y="518475"/>
            <a:ext cx="330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     </a:t>
            </a:r>
            <a:r>
              <a:rPr lang="zh-CN" altLang="en-US" dirty="0"/>
              <a:t>贰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已与其他节点连通，记为隶属与第一组，而</a:t>
            </a:r>
            <a:r>
              <a:rPr lang="en-US" altLang="zh-CN" dirty="0"/>
              <a:t>B</a:t>
            </a:r>
            <a:r>
              <a:rPr lang="zh-CN" altLang="en-US" dirty="0"/>
              <a:t>未与其他任何节点连通，属于第零组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64626-55C7-4754-B38A-2EBA2B8BB58B}"/>
              </a:ext>
            </a:extLst>
          </p:cNvPr>
          <p:cNvSpPr txBox="1"/>
          <p:nvPr/>
        </p:nvSpPr>
        <p:spPr>
          <a:xfrm>
            <a:off x="8814062" y="518475"/>
            <a:ext cx="270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</a:t>
            </a:r>
            <a:r>
              <a:rPr lang="zh-CN" altLang="en-US" dirty="0"/>
              <a:t>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均与其他节点连通，记为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同属于第一组，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同属于第二组。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C87AA-1047-422B-9B5D-586398E1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460" y="1718804"/>
            <a:ext cx="2791094" cy="23963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216B1B-645F-4597-AC3F-4CE28830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864" y="4902700"/>
            <a:ext cx="2426285" cy="1955300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2263AE-0063-4E3C-BAE7-926822516694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10124007" y="4115198"/>
            <a:ext cx="0" cy="78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4F9A5F-4EC6-4FDA-AB8A-AEDE356150F5}"/>
              </a:ext>
            </a:extLst>
          </p:cNvPr>
          <p:cNvCxnSpPr/>
          <p:nvPr/>
        </p:nvCxnSpPr>
        <p:spPr>
          <a:xfrm>
            <a:off x="9851010" y="5344998"/>
            <a:ext cx="43363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207249F9-FE8C-4E4F-8D3E-D4AB245A4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252" y="4645996"/>
            <a:ext cx="2505106" cy="221200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35C74B-68C1-4C30-9453-81E295366E54}"/>
              </a:ext>
            </a:extLst>
          </p:cNvPr>
          <p:cNvCxnSpPr>
            <a:stCxn id="5" idx="2"/>
          </p:cNvCxnSpPr>
          <p:nvPr/>
        </p:nvCxnSpPr>
        <p:spPr>
          <a:xfrm>
            <a:off x="6439675" y="4115198"/>
            <a:ext cx="0" cy="53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37EF1E8D-F9BE-4069-B725-69B3B7D7D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9" y="4508949"/>
            <a:ext cx="3343485" cy="2107626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753D8B8-DD08-4C7B-88FE-4441EEB43737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2037138" y="3783242"/>
            <a:ext cx="30854" cy="7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105B00-3BCF-48C6-A231-B8B66308F573}"/>
              </a:ext>
            </a:extLst>
          </p:cNvPr>
          <p:cNvSpPr txBox="1"/>
          <p:nvPr/>
        </p:nvSpPr>
        <p:spPr>
          <a:xfrm>
            <a:off x="2290713" y="3783242"/>
            <a:ext cx="186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设为一组，并根据目前已有组数设置组名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A4F511-FB80-44D6-8DCF-451E4CC89241}"/>
              </a:ext>
            </a:extLst>
          </p:cNvPr>
          <p:cNvSpPr txBox="1"/>
          <p:nvPr/>
        </p:nvSpPr>
        <p:spPr>
          <a:xfrm>
            <a:off x="6787299" y="3783242"/>
            <a:ext cx="161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加入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的第一组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F91B8C-1394-4700-8580-18B83DF8DFB9}"/>
              </a:ext>
            </a:extLst>
          </p:cNvPr>
          <p:cNvSpPr txBox="1"/>
          <p:nvPr/>
        </p:nvSpPr>
        <p:spPr>
          <a:xfrm>
            <a:off x="10284643" y="4115198"/>
            <a:ext cx="156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与所有和</a:t>
            </a:r>
            <a:r>
              <a:rPr lang="en-US" altLang="zh-CN" dirty="0"/>
              <a:t>B</a:t>
            </a:r>
            <a:r>
              <a:rPr lang="zh-CN" altLang="en-US" dirty="0"/>
              <a:t>共同隶属于第二组的一起加入第一组</a:t>
            </a:r>
          </a:p>
        </p:txBody>
      </p:sp>
    </p:spTree>
    <p:extLst>
      <p:ext uri="{BB962C8B-B14F-4D97-AF65-F5344CB8AC3E}">
        <p14:creationId xmlns:p14="http://schemas.microsoft.com/office/powerpoint/2010/main" val="295493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3CE2BD-2766-4A03-81F6-1519FA9E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93" y="2881199"/>
            <a:ext cx="8192210" cy="24543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35560A-6BEF-4872-A23C-71BAA3062B14}"/>
              </a:ext>
            </a:extLst>
          </p:cNvPr>
          <p:cNvSpPr txBox="1"/>
          <p:nvPr/>
        </p:nvSpPr>
        <p:spPr>
          <a:xfrm>
            <a:off x="1989055" y="17816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表现在代码上就是如下的样子：</a:t>
            </a:r>
          </a:p>
        </p:txBody>
      </p:sp>
    </p:spTree>
    <p:extLst>
      <p:ext uri="{BB962C8B-B14F-4D97-AF65-F5344CB8AC3E}">
        <p14:creationId xmlns:p14="http://schemas.microsoft.com/office/powerpoint/2010/main" val="191778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AB8A85-BDB1-4A0A-895F-76118060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50" y="2580429"/>
            <a:ext cx="4640982" cy="36579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53DFA6-0D9B-44CD-88D4-193DBF6C99B6}"/>
              </a:ext>
            </a:extLst>
          </p:cNvPr>
          <p:cNvSpPr txBox="1"/>
          <p:nvPr/>
        </p:nvSpPr>
        <p:spPr>
          <a:xfrm>
            <a:off x="3308808" y="1502317"/>
            <a:ext cx="77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这是按书中例子构建的无向连通图所得出的最小生成树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41198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0FC688-CB8D-456B-AE81-03CCC42B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3" y="3043002"/>
            <a:ext cx="4473328" cy="2019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8E7120-EF28-47AF-AE92-8CCABAA8AF5D}"/>
              </a:ext>
            </a:extLst>
          </p:cNvPr>
          <p:cNvSpPr txBox="1"/>
          <p:nvPr/>
        </p:nvSpPr>
        <p:spPr>
          <a:xfrm>
            <a:off x="1622350" y="2030548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无向图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BA6C41-E079-4245-99F8-5DA449456ECB}"/>
              </a:ext>
            </a:extLst>
          </p:cNvPr>
          <p:cNvSpPr txBox="1"/>
          <p:nvPr/>
        </p:nvSpPr>
        <p:spPr>
          <a:xfrm>
            <a:off x="6266500" y="2030547"/>
            <a:ext cx="515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该无向图的一种生成树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30866A-BC9E-4FC8-B27A-2BC0A5DC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04" y="3195415"/>
            <a:ext cx="455715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1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CC2B7-360D-4D19-9B10-55507712322C}"/>
              </a:ext>
            </a:extLst>
          </p:cNvPr>
          <p:cNvSpPr txBox="1"/>
          <p:nvPr/>
        </p:nvSpPr>
        <p:spPr>
          <a:xfrm>
            <a:off x="2367699" y="1382664"/>
            <a:ext cx="745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当无向图的边有了权值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1E865F-F839-4DBB-AF4A-932C8355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01" y="3186318"/>
            <a:ext cx="435139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0FBBE7-A9C5-44B2-BC1C-4FC1CEC66E6C}"/>
              </a:ext>
            </a:extLst>
          </p:cNvPr>
          <p:cNvSpPr txBox="1"/>
          <p:nvPr/>
        </p:nvSpPr>
        <p:spPr>
          <a:xfrm>
            <a:off x="2526384" y="2367171"/>
            <a:ext cx="7663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在有权值的无向连通图中，所有边的权值总和最小的生成树，就是最小生成树。</a:t>
            </a:r>
          </a:p>
        </p:txBody>
      </p:sp>
    </p:spTree>
    <p:extLst>
      <p:ext uri="{BB962C8B-B14F-4D97-AF65-F5344CB8AC3E}">
        <p14:creationId xmlns:p14="http://schemas.microsoft.com/office/powerpoint/2010/main" val="69862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B7C85D-47A1-4B8C-AFB9-DEF10741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3033074"/>
            <a:ext cx="4595258" cy="19432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511AC0-6C2F-4EC9-8650-506B0C2587C0}"/>
              </a:ext>
            </a:extLst>
          </p:cNvPr>
          <p:cNvSpPr txBox="1"/>
          <p:nvPr/>
        </p:nvSpPr>
        <p:spPr>
          <a:xfrm>
            <a:off x="685954" y="2055043"/>
            <a:ext cx="54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这就是刚刚我们带权值的无向连通图的最小生成树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E220F-979B-41E2-A914-7F3DA377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12" y="2239709"/>
            <a:ext cx="3078747" cy="42066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FFD54D-F122-4166-93D9-22A698025B8A}"/>
              </a:ext>
            </a:extLst>
          </p:cNvPr>
          <p:cNvSpPr txBox="1"/>
          <p:nvPr/>
        </p:nvSpPr>
        <p:spPr>
          <a:xfrm>
            <a:off x="7013542" y="1234911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也可以把它变成我们更熟悉的样子</a:t>
            </a:r>
          </a:p>
        </p:txBody>
      </p:sp>
    </p:spTree>
    <p:extLst>
      <p:ext uri="{BB962C8B-B14F-4D97-AF65-F5344CB8AC3E}">
        <p14:creationId xmlns:p14="http://schemas.microsoft.com/office/powerpoint/2010/main" val="344264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E4087-2AA2-4A74-A786-09508709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35" y="3151757"/>
            <a:ext cx="4351397" cy="2194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CA2223-F11A-4FA1-BDF4-B097EC2B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28" y="2229657"/>
            <a:ext cx="2133785" cy="40389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AE17FEB-7D20-4593-BF9F-1994E7FCA53F}"/>
              </a:ext>
            </a:extLst>
          </p:cNvPr>
          <p:cNvSpPr txBox="1"/>
          <p:nvPr/>
        </p:nvSpPr>
        <p:spPr>
          <a:xfrm>
            <a:off x="2347828" y="589393"/>
            <a:ext cx="7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但权值无向连通图通常都长得比较混乱，想在其中找出它的最小生成树没那么简单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DF38B6-B08C-43C2-8DE3-C34FCE3C209A}"/>
              </a:ext>
            </a:extLst>
          </p:cNvPr>
          <p:cNvSpPr txBox="1"/>
          <p:nvPr/>
        </p:nvSpPr>
        <p:spPr>
          <a:xfrm>
            <a:off x="2432115" y="1555423"/>
            <a:ext cx="50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</a:t>
            </a:r>
            <a:r>
              <a:rPr lang="en-US" altLang="zh-CN" dirty="0"/>
              <a:t>Kruskal</a:t>
            </a:r>
            <a:r>
              <a:rPr lang="zh-CN" altLang="en-US" dirty="0"/>
              <a:t>同学灵机一动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BAB596-D5C9-4B98-B882-0C854A70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02" y="2305864"/>
            <a:ext cx="97544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438F4C-1B12-434A-8F73-600A95595D14}"/>
              </a:ext>
            </a:extLst>
          </p:cNvPr>
          <p:cNvSpPr txBox="1"/>
          <p:nvPr/>
        </p:nvSpPr>
        <p:spPr>
          <a:xfrm>
            <a:off x="2545237" y="952107"/>
            <a:ext cx="6334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Kruskal</a:t>
            </a:r>
            <a:r>
              <a:rPr lang="zh-CN" altLang="en-US" dirty="0"/>
              <a:t>的想法是，先把图里所有的边去掉，只留下节点，然后将带有权值的边先按权值从小到大排列好</a:t>
            </a:r>
            <a:endParaRPr lang="en-US" altLang="zh-CN" dirty="0"/>
          </a:p>
          <a:p>
            <a:r>
              <a:rPr lang="zh-CN" altLang="en-US" dirty="0"/>
              <a:t>再从最小的权值边开始，只要该边的出现在当前状况下是符合树的规范的，就让这个边出现</a:t>
            </a:r>
            <a:endParaRPr lang="en-US" altLang="zh-CN" dirty="0"/>
          </a:p>
          <a:p>
            <a:r>
              <a:rPr lang="zh-CN" altLang="en-US" dirty="0"/>
              <a:t>这样下去当遍历了所有的边后，节点连成的就是最小生成树了。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96BC5-8D1B-4750-B2FA-4154C3CE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4" y="3222383"/>
            <a:ext cx="2461473" cy="3055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7BAF09-C1CF-457A-BA4C-F265987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99" y="2392108"/>
            <a:ext cx="307874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0FB6D8-C0AC-4DA9-93C5-880B56D4D7A9}"/>
              </a:ext>
            </a:extLst>
          </p:cNvPr>
          <p:cNvSpPr txBox="1"/>
          <p:nvPr/>
        </p:nvSpPr>
        <p:spPr>
          <a:xfrm>
            <a:off x="3459637" y="405353"/>
            <a:ext cx="71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以刚刚的无向连通图为例我们来看一下过程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5BEFD7-1666-4482-8F20-6BE93ED3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50" y="1568642"/>
            <a:ext cx="4351397" cy="2194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5C0DF-7BA0-4221-B1DC-35F818E1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3123"/>
            <a:ext cx="4427604" cy="22328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43C85C-358F-4041-A8C2-D95C59B7EF80}"/>
              </a:ext>
            </a:extLst>
          </p:cNvPr>
          <p:cNvSpPr txBox="1"/>
          <p:nvPr/>
        </p:nvSpPr>
        <p:spPr>
          <a:xfrm>
            <a:off x="3293097" y="4563755"/>
            <a:ext cx="62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一、去掉所有的边，去掉去掉全部去掉</a:t>
            </a:r>
          </a:p>
        </p:txBody>
      </p:sp>
    </p:spTree>
    <p:extLst>
      <p:ext uri="{BB962C8B-B14F-4D97-AF65-F5344CB8AC3E}">
        <p14:creationId xmlns:p14="http://schemas.microsoft.com/office/powerpoint/2010/main" val="209436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DAA55E-6E02-471A-B858-7402EAA7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35" y="2312573"/>
            <a:ext cx="4427604" cy="223285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DC8BA5-0002-4CE2-909E-B435C863AC85}"/>
              </a:ext>
            </a:extLst>
          </p:cNvPr>
          <p:cNvSpPr/>
          <p:nvPr/>
        </p:nvSpPr>
        <p:spPr>
          <a:xfrm>
            <a:off x="3817856" y="669303"/>
            <a:ext cx="2384981" cy="1150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AFE225-A991-472E-B7BC-602BA3279E7C}"/>
              </a:ext>
            </a:extLst>
          </p:cNvPr>
          <p:cNvCxnSpPr>
            <a:endCxn id="3" idx="0"/>
          </p:cNvCxnSpPr>
          <p:nvPr/>
        </p:nvCxnSpPr>
        <p:spPr>
          <a:xfrm flipH="1">
            <a:off x="3550837" y="1819373"/>
            <a:ext cx="342433" cy="4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61FCA23-1128-4FC8-B53E-E5AFE62B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23" y="720433"/>
            <a:ext cx="2158738" cy="10888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81E4A2-D149-4299-9AF8-18291BC96763}"/>
              </a:ext>
            </a:extLst>
          </p:cNvPr>
          <p:cNvSpPr txBox="1"/>
          <p:nvPr/>
        </p:nvSpPr>
        <p:spPr>
          <a:xfrm>
            <a:off x="1941922" y="4826524"/>
            <a:ext cx="333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回想有边时候的无向图，权值最小的是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之间的那条边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0C3510-80EE-4FC0-9C54-D47FE61E6512}"/>
              </a:ext>
            </a:extLst>
          </p:cNvPr>
          <p:cNvSpPr txBox="1"/>
          <p:nvPr/>
        </p:nvSpPr>
        <p:spPr>
          <a:xfrm>
            <a:off x="1337035" y="5675902"/>
            <a:ext cx="442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是否在一个连通分量里</a:t>
            </a:r>
            <a:endParaRPr lang="en-US" altLang="zh-CN" dirty="0"/>
          </a:p>
          <a:p>
            <a:r>
              <a:rPr lang="zh-CN" altLang="en-US" dirty="0"/>
              <a:t>就是看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有没有被连起来，即从</a:t>
            </a:r>
            <a:r>
              <a:rPr lang="en-US" altLang="zh-CN" dirty="0"/>
              <a:t>A</a:t>
            </a:r>
            <a:r>
              <a:rPr lang="zh-CN" altLang="en-US" dirty="0"/>
              <a:t>出发能不能到达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AF9A35-87D4-4847-9894-88CD0788F05F}"/>
              </a:ext>
            </a:extLst>
          </p:cNvPr>
          <p:cNvCxnSpPr>
            <a:cxnSpLocks/>
          </p:cNvCxnSpPr>
          <p:nvPr/>
        </p:nvCxnSpPr>
        <p:spPr>
          <a:xfrm>
            <a:off x="3550837" y="4451158"/>
            <a:ext cx="0" cy="3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2D6364-665A-4954-83C4-4FAEEE70593F}"/>
              </a:ext>
            </a:extLst>
          </p:cNvPr>
          <p:cNvCxnSpPr>
            <a:cxnSpLocks/>
          </p:cNvCxnSpPr>
          <p:nvPr/>
        </p:nvCxnSpPr>
        <p:spPr>
          <a:xfrm>
            <a:off x="3550837" y="5472855"/>
            <a:ext cx="0" cy="2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0F1E21-4DB6-41D6-9D24-E1CB8737E0D8}"/>
              </a:ext>
            </a:extLst>
          </p:cNvPr>
          <p:cNvCxnSpPr>
            <a:stCxn id="11" idx="3"/>
          </p:cNvCxnSpPr>
          <p:nvPr/>
        </p:nvCxnSpPr>
        <p:spPr>
          <a:xfrm flipV="1">
            <a:off x="5764639" y="5675902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6593EC-A711-40DD-8C09-B65B704B4452}"/>
              </a:ext>
            </a:extLst>
          </p:cNvPr>
          <p:cNvSpPr txBox="1"/>
          <p:nvPr/>
        </p:nvSpPr>
        <p:spPr>
          <a:xfrm>
            <a:off x="5420411" y="5024487"/>
            <a:ext cx="221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不在一个连通分量里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6DFA8A2-4E5E-4BFB-B9AA-EB7E4EC8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14" y="2408382"/>
            <a:ext cx="4168501" cy="202709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95FB03D-D8AB-44A2-91FD-D16518D58C34}"/>
              </a:ext>
            </a:extLst>
          </p:cNvPr>
          <p:cNvCxnSpPr>
            <a:stCxn id="18" idx="0"/>
          </p:cNvCxnSpPr>
          <p:nvPr/>
        </p:nvCxnSpPr>
        <p:spPr>
          <a:xfrm flipV="1">
            <a:off x="6527312" y="4355184"/>
            <a:ext cx="703047" cy="66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10A57-AE80-4FAB-BAD7-3778A714D6E1}"/>
              </a:ext>
            </a:extLst>
          </p:cNvPr>
          <p:cNvSpPr txBox="1"/>
          <p:nvPr/>
        </p:nvSpPr>
        <p:spPr>
          <a:xfrm>
            <a:off x="7861955" y="16779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所以这条边又重新出现了</a:t>
            </a:r>
          </a:p>
        </p:txBody>
      </p:sp>
    </p:spTree>
    <p:extLst>
      <p:ext uri="{BB962C8B-B14F-4D97-AF65-F5344CB8AC3E}">
        <p14:creationId xmlns:p14="http://schemas.microsoft.com/office/powerpoint/2010/main" val="35267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696</Words>
  <Application>Microsoft Office PowerPoint</Application>
  <PresentationFormat>宽屏</PresentationFormat>
  <Paragraphs>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彦祖 程</dc:creator>
  <cp:lastModifiedBy>彦祖 程</cp:lastModifiedBy>
  <cp:revision>64</cp:revision>
  <dcterms:created xsi:type="dcterms:W3CDTF">2020-11-16T08:34:54Z</dcterms:created>
  <dcterms:modified xsi:type="dcterms:W3CDTF">2020-11-16T11:52:04Z</dcterms:modified>
</cp:coreProperties>
</file>