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Josefin Slab"/>
      <p:regular r:id="rId22"/>
      <p:bold r:id="rId23"/>
      <p:italic r:id="rId24"/>
      <p:boldItalic r:id="rId25"/>
    </p:embeddedFont>
    <p:embeddedFont>
      <p:font typeface="Barlow Semi Condensed Medium"/>
      <p:regular r:id="rId26"/>
      <p:bold r:id="rId27"/>
      <p:italic r:id="rId28"/>
      <p:boldItalic r:id="rId29"/>
    </p:embeddedFont>
    <p:embeddedFont>
      <p:font typeface="Josefin Sans"/>
      <p:regular r:id="rId30"/>
      <p:bold r:id="rId31"/>
      <p:italic r:id="rId32"/>
      <p:boldItalic r:id="rId33"/>
    </p:embeddedFont>
    <p:embeddedFont>
      <p:font typeface="Zilla Slab"/>
      <p:regular r:id="rId34"/>
      <p:bold r:id="rId35"/>
      <p:italic r:id="rId36"/>
    </p:embeddedFont>
    <p:embeddedFont>
      <p:font typeface="Josefin Sans SemiBold"/>
      <p:regular r:id="rId37"/>
      <p:bold r:id="rId38"/>
      <p:italic r:id="rId39"/>
      <p:boldItalic r:id="rId40"/>
    </p:embeddedFont>
    <p:embeddedFont>
      <p:font typeface="Zilla Slab Light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3" roundtripDataSignature="AMtx7miHEsE2ieElp7qC46KYTFzAAvTp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JosefinSansSemiBold-boldItalic.fntdata"/><Relationship Id="rId20" Type="http://schemas.openxmlformats.org/officeDocument/2006/relationships/slide" Target="slides/slide16.xml"/><Relationship Id="rId42" Type="http://schemas.openxmlformats.org/officeDocument/2006/relationships/font" Target="fonts/ZillaSlabLight-boldItalic.fntdata"/><Relationship Id="rId41" Type="http://schemas.openxmlformats.org/officeDocument/2006/relationships/font" Target="fonts/ZillaSlabLight-bold.fntdata"/><Relationship Id="rId22" Type="http://schemas.openxmlformats.org/officeDocument/2006/relationships/font" Target="fonts/JosefinSlab-regular.fntdata"/><Relationship Id="rId21" Type="http://schemas.openxmlformats.org/officeDocument/2006/relationships/slide" Target="slides/slide17.xml"/><Relationship Id="rId43" Type="http://customschemas.google.com/relationships/presentationmetadata" Target="metadata"/><Relationship Id="rId24" Type="http://schemas.openxmlformats.org/officeDocument/2006/relationships/font" Target="fonts/JosefinSlab-italic.fntdata"/><Relationship Id="rId23" Type="http://schemas.openxmlformats.org/officeDocument/2006/relationships/font" Target="fonts/JosefinSla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Medium-regular.fntdata"/><Relationship Id="rId25" Type="http://schemas.openxmlformats.org/officeDocument/2006/relationships/font" Target="fonts/JosefinSlab-boldItalic.fntdata"/><Relationship Id="rId28" Type="http://schemas.openxmlformats.org/officeDocument/2006/relationships/font" Target="fonts/BarlowSemiCondensedMedium-italic.fntdata"/><Relationship Id="rId27" Type="http://schemas.openxmlformats.org/officeDocument/2006/relationships/font" Target="fonts/BarlowSemiCondensed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JosefinSans-bold.fntdata"/><Relationship Id="rId30" Type="http://schemas.openxmlformats.org/officeDocument/2006/relationships/font" Target="fonts/JosefinSans-regular.fntdata"/><Relationship Id="rId11" Type="http://schemas.openxmlformats.org/officeDocument/2006/relationships/slide" Target="slides/slide7.xml"/><Relationship Id="rId33" Type="http://schemas.openxmlformats.org/officeDocument/2006/relationships/font" Target="fonts/JosefinSans-boldItalic.fntdata"/><Relationship Id="rId10" Type="http://schemas.openxmlformats.org/officeDocument/2006/relationships/slide" Target="slides/slide6.xml"/><Relationship Id="rId32" Type="http://schemas.openxmlformats.org/officeDocument/2006/relationships/font" Target="fonts/JosefinSans-italic.fntdata"/><Relationship Id="rId13" Type="http://schemas.openxmlformats.org/officeDocument/2006/relationships/slide" Target="slides/slide9.xml"/><Relationship Id="rId35" Type="http://schemas.openxmlformats.org/officeDocument/2006/relationships/font" Target="fonts/ZillaSlab-bold.fntdata"/><Relationship Id="rId12" Type="http://schemas.openxmlformats.org/officeDocument/2006/relationships/slide" Target="slides/slide8.xml"/><Relationship Id="rId34" Type="http://schemas.openxmlformats.org/officeDocument/2006/relationships/font" Target="fonts/ZillaSlab-regular.fntdata"/><Relationship Id="rId15" Type="http://schemas.openxmlformats.org/officeDocument/2006/relationships/slide" Target="slides/slide11.xml"/><Relationship Id="rId37" Type="http://schemas.openxmlformats.org/officeDocument/2006/relationships/font" Target="fonts/JosefinSansSemiBold-regular.fntdata"/><Relationship Id="rId14" Type="http://schemas.openxmlformats.org/officeDocument/2006/relationships/slide" Target="slides/slide10.xml"/><Relationship Id="rId36" Type="http://schemas.openxmlformats.org/officeDocument/2006/relationships/font" Target="fonts/ZillaSlab-italic.fntdata"/><Relationship Id="rId17" Type="http://schemas.openxmlformats.org/officeDocument/2006/relationships/slide" Target="slides/slide13.xml"/><Relationship Id="rId39" Type="http://schemas.openxmlformats.org/officeDocument/2006/relationships/font" Target="fonts/JosefinSansSemiBold-italic.fntdata"/><Relationship Id="rId16" Type="http://schemas.openxmlformats.org/officeDocument/2006/relationships/slide" Target="slides/slide12.xml"/><Relationship Id="rId38" Type="http://schemas.openxmlformats.org/officeDocument/2006/relationships/font" Target="fonts/JosefinSansSemiBold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c7c134aa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6c7c134aa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c8188a97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6c8188a97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c7c134aa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6c7c134aa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6c7c134aae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6c7c134aa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c7c134aa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6c7c134aa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c8188a971_2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6c8188a971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6c7c134a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6c7c134a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c8188a97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6c8188a97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c8188a97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6c8188a9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c7c134aa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6c7c134aa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c8188a97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6c8188a97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c8188a97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6c8188a97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c8188a97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6c8188a97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c7c134aa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6c7c134aa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c8188a971_2_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LANK SLIDE 2">
  <p:cSld name="CUSTOM_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g6c8188a971_2_1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450" y="263425"/>
            <a:ext cx="8519106" cy="461665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6c8188a971_2_114"/>
          <p:cNvSpPr/>
          <p:nvPr/>
        </p:nvSpPr>
        <p:spPr>
          <a:xfrm>
            <a:off x="810050" y="816650"/>
            <a:ext cx="75276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6c8188a971_2_114"/>
          <p:cNvSpPr txBox="1"/>
          <p:nvPr>
            <p:ph idx="12" type="sldNum"/>
          </p:nvPr>
        </p:nvSpPr>
        <p:spPr>
          <a:xfrm>
            <a:off x="8595275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3" name="Google Shape;83;g6c8188a971_2_114"/>
          <p:cNvSpPr txBox="1"/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b="1" sz="18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">
  <p:cSld name="CUSTOM_5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g6c8188a971_2_1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450" y="263425"/>
            <a:ext cx="8519106" cy="46166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6c8188a971_2_119"/>
          <p:cNvSpPr/>
          <p:nvPr/>
        </p:nvSpPr>
        <p:spPr>
          <a:xfrm>
            <a:off x="796875" y="799650"/>
            <a:ext cx="7551600" cy="354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6c8188a971_2_119"/>
          <p:cNvSpPr txBox="1"/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b="1" sz="18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88" name="Google Shape;88;g6c8188a971_2_119"/>
          <p:cNvSpPr txBox="1"/>
          <p:nvPr>
            <p:ph idx="1" type="subTitle"/>
          </p:nvPr>
        </p:nvSpPr>
        <p:spPr>
          <a:xfrm flipH="1">
            <a:off x="2918425" y="2467750"/>
            <a:ext cx="1564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89" name="Google Shape;89;g6c8188a971_2_119"/>
          <p:cNvSpPr txBox="1"/>
          <p:nvPr>
            <p:ph idx="2" type="subTitle"/>
          </p:nvPr>
        </p:nvSpPr>
        <p:spPr>
          <a:xfrm>
            <a:off x="2918475" y="2815063"/>
            <a:ext cx="15645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g6c8188a971_2_119"/>
          <p:cNvSpPr txBox="1"/>
          <p:nvPr>
            <p:ph idx="3" type="subTitle"/>
          </p:nvPr>
        </p:nvSpPr>
        <p:spPr>
          <a:xfrm flipH="1">
            <a:off x="4630775" y="2467750"/>
            <a:ext cx="1564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91" name="Google Shape;91;g6c8188a971_2_119"/>
          <p:cNvSpPr txBox="1"/>
          <p:nvPr>
            <p:ph idx="4" type="subTitle"/>
          </p:nvPr>
        </p:nvSpPr>
        <p:spPr>
          <a:xfrm>
            <a:off x="4630825" y="2815038"/>
            <a:ext cx="15645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g6c8188a971_2_119"/>
          <p:cNvSpPr txBox="1"/>
          <p:nvPr>
            <p:ph idx="5" type="subTitle"/>
          </p:nvPr>
        </p:nvSpPr>
        <p:spPr>
          <a:xfrm flipH="1">
            <a:off x="1206000" y="2467700"/>
            <a:ext cx="1564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93" name="Google Shape;93;g6c8188a971_2_119"/>
          <p:cNvSpPr txBox="1"/>
          <p:nvPr>
            <p:ph idx="6" type="subTitle"/>
          </p:nvPr>
        </p:nvSpPr>
        <p:spPr>
          <a:xfrm>
            <a:off x="1206050" y="2815100"/>
            <a:ext cx="15645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g6c8188a971_2_119"/>
          <p:cNvSpPr txBox="1"/>
          <p:nvPr>
            <p:ph idx="7" type="subTitle"/>
          </p:nvPr>
        </p:nvSpPr>
        <p:spPr>
          <a:xfrm>
            <a:off x="2918500" y="2614050"/>
            <a:ext cx="1564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5" name="Google Shape;95;g6c8188a971_2_119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6" name="Google Shape;96;g6c8188a971_2_119"/>
          <p:cNvSpPr txBox="1"/>
          <p:nvPr>
            <p:ph idx="8" type="subTitle"/>
          </p:nvPr>
        </p:nvSpPr>
        <p:spPr>
          <a:xfrm>
            <a:off x="4630850" y="2614025"/>
            <a:ext cx="1564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7" name="Google Shape;97;g6c8188a971_2_119"/>
          <p:cNvSpPr txBox="1"/>
          <p:nvPr>
            <p:ph idx="9" type="subTitle"/>
          </p:nvPr>
        </p:nvSpPr>
        <p:spPr>
          <a:xfrm>
            <a:off x="1206075" y="2614075"/>
            <a:ext cx="1564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 3">
  <p:cSld name="CUSTOM_4_3_2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6c8188a971_2_1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450" y="263425"/>
            <a:ext cx="8519106" cy="4616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6c8188a971_2_133"/>
          <p:cNvSpPr/>
          <p:nvPr/>
        </p:nvSpPr>
        <p:spPr>
          <a:xfrm flipH="1">
            <a:off x="1073350" y="1824275"/>
            <a:ext cx="7014000" cy="268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6c8188a971_2_133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2" name="Google Shape;102;g6c8188a971_2_133"/>
          <p:cNvSpPr txBox="1"/>
          <p:nvPr>
            <p:ph type="ctrTitle"/>
          </p:nvPr>
        </p:nvSpPr>
        <p:spPr>
          <a:xfrm flipH="1">
            <a:off x="3821251" y="843265"/>
            <a:ext cx="3989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g6c8188a971_2_133"/>
          <p:cNvSpPr txBox="1"/>
          <p:nvPr>
            <p:ph idx="1" type="subTitle"/>
          </p:nvPr>
        </p:nvSpPr>
        <p:spPr>
          <a:xfrm>
            <a:off x="1340525" y="2998418"/>
            <a:ext cx="4344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c8188a971_2_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6" name="Google Shape;106;g6c8188a971_2_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7" name="Google Shape;107;g6c8188a971_2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8188a971_2_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g6c8188a971_2_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c8188a971_2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g6c8188a971_2_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g6c8188a971_2_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c8188a971_2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g6c8188a971_2_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g6c8188a971_2_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g6c8188a971_2_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c8188a971_2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g6c8188a971_2_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c8188a971_2_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g6c8188a971_2_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6" name="Google Shape;126;g6c8188a971_2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c8188a971_2_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g6c8188a971_2_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">
  <p:cSld name="CUST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g6c8188a971_2_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450" y="263425"/>
            <a:ext cx="8519106" cy="461665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g6c8188a971_2_52"/>
          <p:cNvSpPr/>
          <p:nvPr/>
        </p:nvSpPr>
        <p:spPr>
          <a:xfrm>
            <a:off x="4308925" y="50"/>
            <a:ext cx="4595100" cy="50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g6c8188a971_2_52"/>
          <p:cNvSpPr txBox="1"/>
          <p:nvPr>
            <p:ph idx="1" type="subTitle"/>
          </p:nvPr>
        </p:nvSpPr>
        <p:spPr>
          <a:xfrm flipH="1">
            <a:off x="5485575" y="416250"/>
            <a:ext cx="1581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 sz="14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5" name="Google Shape;15;g6c8188a971_2_52"/>
          <p:cNvSpPr txBox="1"/>
          <p:nvPr>
            <p:ph idx="2" type="subTitle"/>
          </p:nvPr>
        </p:nvSpPr>
        <p:spPr>
          <a:xfrm>
            <a:off x="5485625" y="1005425"/>
            <a:ext cx="2035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6" name="Google Shape;16;g6c8188a971_2_52"/>
          <p:cNvSpPr txBox="1"/>
          <p:nvPr>
            <p:ph idx="3" type="subTitle"/>
          </p:nvPr>
        </p:nvSpPr>
        <p:spPr>
          <a:xfrm flipH="1">
            <a:off x="5485575" y="1464949"/>
            <a:ext cx="1581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 sz="14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" name="Google Shape;17;g6c8188a971_2_52"/>
          <p:cNvSpPr txBox="1"/>
          <p:nvPr>
            <p:ph idx="4" type="subTitle"/>
          </p:nvPr>
        </p:nvSpPr>
        <p:spPr>
          <a:xfrm>
            <a:off x="5485625" y="2054126"/>
            <a:ext cx="2035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8" name="Google Shape;18;g6c8188a971_2_52"/>
          <p:cNvSpPr txBox="1"/>
          <p:nvPr>
            <p:ph idx="5" type="subTitle"/>
          </p:nvPr>
        </p:nvSpPr>
        <p:spPr>
          <a:xfrm flipH="1">
            <a:off x="5485575" y="2513648"/>
            <a:ext cx="1581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 sz="14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9" name="Google Shape;19;g6c8188a971_2_52"/>
          <p:cNvSpPr txBox="1"/>
          <p:nvPr>
            <p:ph idx="6" type="subTitle"/>
          </p:nvPr>
        </p:nvSpPr>
        <p:spPr>
          <a:xfrm>
            <a:off x="5485625" y="3102829"/>
            <a:ext cx="2035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0" name="Google Shape;20;g6c8188a971_2_52"/>
          <p:cNvSpPr txBox="1"/>
          <p:nvPr>
            <p:ph idx="7" type="subTitle"/>
          </p:nvPr>
        </p:nvSpPr>
        <p:spPr>
          <a:xfrm flipH="1">
            <a:off x="5485575" y="3557850"/>
            <a:ext cx="1581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 sz="14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1" name="Google Shape;21;g6c8188a971_2_52"/>
          <p:cNvSpPr txBox="1"/>
          <p:nvPr>
            <p:ph idx="8" type="subTitle"/>
          </p:nvPr>
        </p:nvSpPr>
        <p:spPr>
          <a:xfrm>
            <a:off x="5485625" y="4147025"/>
            <a:ext cx="2035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2" name="Google Shape;22;g6c8188a971_2_52"/>
          <p:cNvSpPr/>
          <p:nvPr/>
        </p:nvSpPr>
        <p:spPr>
          <a:xfrm>
            <a:off x="4308925" y="50"/>
            <a:ext cx="1009500" cy="5143500"/>
          </a:xfrm>
          <a:prstGeom prst="rect">
            <a:avLst/>
          </a:prstGeom>
          <a:solidFill>
            <a:srgbClr val="6F40A8">
              <a:alpha val="5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g6c8188a971_2_52"/>
          <p:cNvSpPr txBox="1"/>
          <p:nvPr>
            <p:ph type="title"/>
          </p:nvPr>
        </p:nvSpPr>
        <p:spPr>
          <a:xfrm>
            <a:off x="3928216" y="337210"/>
            <a:ext cx="17709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/>
        </p:txBody>
      </p:sp>
      <p:sp>
        <p:nvSpPr>
          <p:cNvPr id="24" name="Google Shape;24;g6c8188a971_2_52"/>
          <p:cNvSpPr txBox="1"/>
          <p:nvPr>
            <p:ph idx="9" type="title"/>
          </p:nvPr>
        </p:nvSpPr>
        <p:spPr>
          <a:xfrm>
            <a:off x="3928216" y="1394592"/>
            <a:ext cx="17709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/>
        </p:txBody>
      </p:sp>
      <p:sp>
        <p:nvSpPr>
          <p:cNvPr id="25" name="Google Shape;25;g6c8188a971_2_52"/>
          <p:cNvSpPr txBox="1"/>
          <p:nvPr>
            <p:ph idx="13" type="title"/>
          </p:nvPr>
        </p:nvSpPr>
        <p:spPr>
          <a:xfrm>
            <a:off x="3928216" y="2438810"/>
            <a:ext cx="17709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/>
        </p:txBody>
      </p:sp>
      <p:sp>
        <p:nvSpPr>
          <p:cNvPr id="26" name="Google Shape;26;g6c8188a971_2_52"/>
          <p:cNvSpPr txBox="1"/>
          <p:nvPr>
            <p:ph idx="14" type="title"/>
          </p:nvPr>
        </p:nvSpPr>
        <p:spPr>
          <a:xfrm>
            <a:off x="3928216" y="3483010"/>
            <a:ext cx="17709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/>
        </p:txBody>
      </p:sp>
      <p:sp>
        <p:nvSpPr>
          <p:cNvPr id="27" name="Google Shape;27;g6c8188a971_2_52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8188a971_2_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6c8188a971_2_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3" name="Google Shape;133;g6c8188a971_2_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4" name="Google Shape;134;g6c8188a971_2_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g6c8188a971_2_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8188a971_2_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8" name="Google Shape;138;g6c8188a971_2_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c8188a971_2_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1" name="Google Shape;141;g6c8188a971_2_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g6c8188a971_2_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 1">
  <p:cSld name="CUSTOM_4_4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g6c8188a971_2_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450" y="263425"/>
            <a:ext cx="8519106" cy="461665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g6c8188a971_2_69"/>
          <p:cNvSpPr/>
          <p:nvPr/>
        </p:nvSpPr>
        <p:spPr>
          <a:xfrm>
            <a:off x="0" y="1301200"/>
            <a:ext cx="80412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6c8188a971_2_69"/>
          <p:cNvSpPr/>
          <p:nvPr/>
        </p:nvSpPr>
        <p:spPr>
          <a:xfrm>
            <a:off x="0" y="1301250"/>
            <a:ext cx="80412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g6c8188a971_2_69"/>
          <p:cNvSpPr txBox="1"/>
          <p:nvPr>
            <p:ph idx="1" type="subTitle"/>
          </p:nvPr>
        </p:nvSpPr>
        <p:spPr>
          <a:xfrm>
            <a:off x="4548074" y="2303100"/>
            <a:ext cx="25647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g6c8188a971_2_69"/>
          <p:cNvSpPr txBox="1"/>
          <p:nvPr>
            <p:ph type="ctrTitle"/>
          </p:nvPr>
        </p:nvSpPr>
        <p:spPr>
          <a:xfrm>
            <a:off x="610142" y="1545450"/>
            <a:ext cx="3717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g6c8188a971_2_69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LANK SLIDE">
  <p:cSld name="CUSTOM_2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6c8188a971_2_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450" y="263425"/>
            <a:ext cx="8519106" cy="461665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g6c8188a971_2_76"/>
          <p:cNvSpPr/>
          <p:nvPr/>
        </p:nvSpPr>
        <p:spPr>
          <a:xfrm>
            <a:off x="829825" y="36150"/>
            <a:ext cx="7474800" cy="49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6c8188a971_2_76"/>
          <p:cNvSpPr/>
          <p:nvPr/>
        </p:nvSpPr>
        <p:spPr>
          <a:xfrm>
            <a:off x="6105025" y="1847250"/>
            <a:ext cx="2243400" cy="144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6c8188a971_2_76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0" name="Google Shape;40;g6c8188a971_2_76"/>
          <p:cNvSpPr txBox="1"/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b="1" sz="18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 2">
  <p:cSld name="CUSTOM_4_3_3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g6c8188a971_2_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450" y="263425"/>
            <a:ext cx="8519106" cy="461665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g6c8188a971_2_82"/>
          <p:cNvSpPr/>
          <p:nvPr/>
        </p:nvSpPr>
        <p:spPr>
          <a:xfrm>
            <a:off x="974700" y="1824275"/>
            <a:ext cx="4300500" cy="268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6c8188a971_2_82"/>
          <p:cNvSpPr txBox="1"/>
          <p:nvPr>
            <p:ph idx="1" type="subTitle"/>
          </p:nvPr>
        </p:nvSpPr>
        <p:spPr>
          <a:xfrm>
            <a:off x="2221525" y="2895865"/>
            <a:ext cx="27768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9pPr>
          </a:lstStyle>
          <a:p/>
        </p:txBody>
      </p:sp>
      <p:sp>
        <p:nvSpPr>
          <p:cNvPr id="45" name="Google Shape;45;g6c8188a971_2_82"/>
          <p:cNvSpPr txBox="1"/>
          <p:nvPr>
            <p:ph type="ctrTitle"/>
          </p:nvPr>
        </p:nvSpPr>
        <p:spPr>
          <a:xfrm>
            <a:off x="1286099" y="843265"/>
            <a:ext cx="3989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9pPr>
          </a:lstStyle>
          <a:p/>
        </p:txBody>
      </p:sp>
      <p:sp>
        <p:nvSpPr>
          <p:cNvPr id="46" name="Google Shape;46;g6c8188a971_2_82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OPENING">
  <p:cSld name="TITLE_1_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g6c8188a971_2_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450" y="263425"/>
            <a:ext cx="8519106" cy="461665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6c8188a971_2_46"/>
          <p:cNvSpPr/>
          <p:nvPr/>
        </p:nvSpPr>
        <p:spPr>
          <a:xfrm>
            <a:off x="1078150" y="0"/>
            <a:ext cx="4875300" cy="3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6c8188a971_2_46"/>
          <p:cNvSpPr/>
          <p:nvPr/>
        </p:nvSpPr>
        <p:spPr>
          <a:xfrm>
            <a:off x="1078150" y="0"/>
            <a:ext cx="4875300" cy="3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6c8188a971_2_46"/>
          <p:cNvSpPr txBox="1"/>
          <p:nvPr>
            <p:ph type="ctrTitle"/>
          </p:nvPr>
        </p:nvSpPr>
        <p:spPr>
          <a:xfrm>
            <a:off x="1432400" y="143175"/>
            <a:ext cx="6516600" cy="24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6000"/>
              <a:buFont typeface="Josefin Sans"/>
              <a:buNone/>
              <a:defRPr b="1" sz="6000">
                <a:solidFill>
                  <a:srgbClr val="6F40A8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/>
        </p:txBody>
      </p:sp>
      <p:sp>
        <p:nvSpPr>
          <p:cNvPr id="52" name="Google Shape;52;g6c8188a971_2_46"/>
          <p:cNvSpPr txBox="1"/>
          <p:nvPr>
            <p:ph idx="1" type="subTitle"/>
          </p:nvPr>
        </p:nvSpPr>
        <p:spPr>
          <a:xfrm>
            <a:off x="1432400" y="2515875"/>
            <a:ext cx="4374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Zilla Slab"/>
              <a:buNone/>
              <a:defRPr sz="1400">
                <a:latin typeface="Zilla Slab"/>
                <a:ea typeface="Zilla Slab"/>
                <a:cs typeface="Zilla Slab"/>
                <a:sym typeface="Zilla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 ">
  <p:cSld name="CUSTOM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6c8188a971_2_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450" y="263425"/>
            <a:ext cx="8519106" cy="46166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6c8188a971_2_88"/>
          <p:cNvSpPr/>
          <p:nvPr/>
        </p:nvSpPr>
        <p:spPr>
          <a:xfrm>
            <a:off x="796875" y="799650"/>
            <a:ext cx="7551600" cy="354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6c8188a971_2_88"/>
          <p:cNvSpPr txBox="1"/>
          <p:nvPr>
            <p:ph idx="1" type="subTitle"/>
          </p:nvPr>
        </p:nvSpPr>
        <p:spPr>
          <a:xfrm flipH="1">
            <a:off x="1302950" y="1610789"/>
            <a:ext cx="16713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7" name="Google Shape;57;g6c8188a971_2_88"/>
          <p:cNvSpPr txBox="1"/>
          <p:nvPr>
            <p:ph idx="2" type="subTitle"/>
          </p:nvPr>
        </p:nvSpPr>
        <p:spPr>
          <a:xfrm>
            <a:off x="1303150" y="1865388"/>
            <a:ext cx="1671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58" name="Google Shape;58;g6c8188a971_2_88"/>
          <p:cNvSpPr txBox="1"/>
          <p:nvPr>
            <p:ph idx="3" type="subTitle"/>
          </p:nvPr>
        </p:nvSpPr>
        <p:spPr>
          <a:xfrm flipH="1">
            <a:off x="3736225" y="1610789"/>
            <a:ext cx="16713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9" name="Google Shape;59;g6c8188a971_2_88"/>
          <p:cNvSpPr txBox="1"/>
          <p:nvPr>
            <p:ph idx="4" type="subTitle"/>
          </p:nvPr>
        </p:nvSpPr>
        <p:spPr>
          <a:xfrm>
            <a:off x="3736500" y="1865388"/>
            <a:ext cx="1671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60" name="Google Shape;60;g6c8188a971_2_88"/>
          <p:cNvSpPr txBox="1"/>
          <p:nvPr>
            <p:ph idx="5" type="subTitle"/>
          </p:nvPr>
        </p:nvSpPr>
        <p:spPr>
          <a:xfrm flipH="1">
            <a:off x="1302950" y="3059664"/>
            <a:ext cx="16713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1" name="Google Shape;61;g6c8188a971_2_88"/>
          <p:cNvSpPr txBox="1"/>
          <p:nvPr>
            <p:ph idx="6" type="subTitle"/>
          </p:nvPr>
        </p:nvSpPr>
        <p:spPr>
          <a:xfrm>
            <a:off x="1303150" y="3314263"/>
            <a:ext cx="1671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62" name="Google Shape;62;g6c8188a971_2_88"/>
          <p:cNvSpPr txBox="1"/>
          <p:nvPr>
            <p:ph idx="7" type="subTitle"/>
          </p:nvPr>
        </p:nvSpPr>
        <p:spPr>
          <a:xfrm flipH="1">
            <a:off x="3736225" y="3059664"/>
            <a:ext cx="16713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3" name="Google Shape;63;g6c8188a971_2_88"/>
          <p:cNvSpPr txBox="1"/>
          <p:nvPr>
            <p:ph idx="8" type="subTitle"/>
          </p:nvPr>
        </p:nvSpPr>
        <p:spPr>
          <a:xfrm>
            <a:off x="3736500" y="3314263"/>
            <a:ext cx="1671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64" name="Google Shape;64;g6c8188a971_2_88"/>
          <p:cNvSpPr txBox="1"/>
          <p:nvPr>
            <p:ph type="ctrTitle"/>
          </p:nvPr>
        </p:nvSpPr>
        <p:spPr>
          <a:xfrm>
            <a:off x="6105025" y="1739250"/>
            <a:ext cx="21993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b="1" sz="18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65" name="Google Shape;65;g6c8188a971_2_88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5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">
  <p:cSld name="CUSTOM_7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g6c8188a971_2_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450" y="263425"/>
            <a:ext cx="8519106" cy="46166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6c8188a971_2_101"/>
          <p:cNvSpPr/>
          <p:nvPr/>
        </p:nvSpPr>
        <p:spPr>
          <a:xfrm>
            <a:off x="1774500" y="1301200"/>
            <a:ext cx="55950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6c8188a971_2_101"/>
          <p:cNvSpPr/>
          <p:nvPr/>
        </p:nvSpPr>
        <p:spPr>
          <a:xfrm>
            <a:off x="1774500" y="1301200"/>
            <a:ext cx="55950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6c8188a971_2_101"/>
          <p:cNvSpPr txBox="1"/>
          <p:nvPr>
            <p:ph idx="1" type="subTitle"/>
          </p:nvPr>
        </p:nvSpPr>
        <p:spPr>
          <a:xfrm flipH="1">
            <a:off x="2437659" y="3209600"/>
            <a:ext cx="42687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b="1" sz="1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b="1" sz="1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b="1" sz="1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b="1" sz="1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b="1" sz="1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b="1" sz="1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b="1" sz="1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b="1" sz="1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b="1" sz="1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1" name="Google Shape;71;g6c8188a971_2_101"/>
          <p:cNvSpPr txBox="1"/>
          <p:nvPr>
            <p:ph idx="2" type="subTitle"/>
          </p:nvPr>
        </p:nvSpPr>
        <p:spPr>
          <a:xfrm>
            <a:off x="2189450" y="2303050"/>
            <a:ext cx="4765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2" name="Google Shape;72;g6c8188a971_2_101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LANK SLIDE 1">
  <p:cSld name="CUSTOM_2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g6c8188a971_2_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450" y="263425"/>
            <a:ext cx="8519106" cy="46166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6c8188a971_2_108"/>
          <p:cNvSpPr/>
          <p:nvPr/>
        </p:nvSpPr>
        <p:spPr>
          <a:xfrm>
            <a:off x="829825" y="36150"/>
            <a:ext cx="7474800" cy="49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6c8188a971_2_108"/>
          <p:cNvSpPr/>
          <p:nvPr/>
        </p:nvSpPr>
        <p:spPr>
          <a:xfrm>
            <a:off x="6105025" y="1847250"/>
            <a:ext cx="2243400" cy="144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6c8188a971_2_108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8" name="Google Shape;78;g6c8188a971_2_108"/>
          <p:cNvSpPr txBox="1"/>
          <p:nvPr>
            <p:ph type="ctrTitle"/>
          </p:nvPr>
        </p:nvSpPr>
        <p:spPr>
          <a:xfrm>
            <a:off x="6381625" y="0"/>
            <a:ext cx="19230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b="1" sz="18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c8188a971_2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6c8188a971_2_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6c8188a971_2_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YACbdvIoOrLClY5pqncZdTPEKoLi8Hei/view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Z_xfHMSV-qdcdxZ-r3pOYj8ENHQPPjJk/view" TargetMode="External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8750" y="2623450"/>
            <a:ext cx="1815799" cy="7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8818" y="-344625"/>
            <a:ext cx="2925563" cy="25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20215">
            <a:off x="-472225" y="2227275"/>
            <a:ext cx="3214122" cy="3214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"/>
          <p:cNvSpPr txBox="1"/>
          <p:nvPr>
            <p:ph idx="4294967295" type="ctrTitle"/>
          </p:nvPr>
        </p:nvSpPr>
        <p:spPr>
          <a:xfrm>
            <a:off x="1060100" y="846675"/>
            <a:ext cx="50148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Wheel-U-Survive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 txBox="1"/>
          <p:nvPr>
            <p:ph idx="4294967295" type="subTitle"/>
          </p:nvPr>
        </p:nvSpPr>
        <p:spPr>
          <a:xfrm>
            <a:off x="238400" y="3678250"/>
            <a:ext cx="25797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4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Alex	0760831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Michel	0516110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Jerry	0856646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 txBox="1"/>
          <p:nvPr/>
        </p:nvSpPr>
        <p:spPr>
          <a:xfrm>
            <a:off x="752700" y="390300"/>
            <a:ext cx="61191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Wheel U Survive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 txBox="1"/>
          <p:nvPr/>
        </p:nvSpPr>
        <p:spPr>
          <a:xfrm>
            <a:off x="6991900" y="2821625"/>
            <a:ext cx="1358100" cy="1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 Start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Option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c7c134aae_0_161"/>
          <p:cNvSpPr txBox="1"/>
          <p:nvPr>
            <p:ph idx="1" type="subTitle"/>
          </p:nvPr>
        </p:nvSpPr>
        <p:spPr>
          <a:xfrm>
            <a:off x="4548074" y="2303100"/>
            <a:ext cx="25647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2x Wheel for the left and right side of the player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Just roll the wheel to move.</a:t>
            </a:r>
            <a:endParaRPr/>
          </a:p>
        </p:txBody>
      </p:sp>
      <p:sp>
        <p:nvSpPr>
          <p:cNvPr id="325" name="Google Shape;325;g6c7c134aae_0_161"/>
          <p:cNvSpPr txBox="1"/>
          <p:nvPr>
            <p:ph type="ctrTitle"/>
          </p:nvPr>
        </p:nvSpPr>
        <p:spPr>
          <a:xfrm>
            <a:off x="610142" y="1545450"/>
            <a:ext cx="3717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Locomotion</a:t>
            </a:r>
            <a:endParaRPr/>
          </a:p>
        </p:txBody>
      </p:sp>
      <p:sp>
        <p:nvSpPr>
          <p:cNvPr id="326" name="Google Shape;326;g6c7c134aae_0_161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c8188a971_0_192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2" name="Google Shape;332;g6c8188a971_0_192"/>
          <p:cNvSpPr txBox="1"/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33" name="Google Shape;333;g6c8188a971_0_192" title="Carton_Wheelchair_demo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8347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11"/>
          <p:cNvGrpSpPr/>
          <p:nvPr/>
        </p:nvGrpSpPr>
        <p:grpSpPr>
          <a:xfrm>
            <a:off x="2294714" y="859758"/>
            <a:ext cx="3337041" cy="3423996"/>
            <a:chOff x="2580464" y="859758"/>
            <a:chExt cx="3337041" cy="3423996"/>
          </a:xfrm>
        </p:grpSpPr>
        <p:grpSp>
          <p:nvGrpSpPr>
            <p:cNvPr id="339" name="Google Shape;339;p11"/>
            <p:cNvGrpSpPr/>
            <p:nvPr/>
          </p:nvGrpSpPr>
          <p:grpSpPr>
            <a:xfrm>
              <a:off x="2580464" y="859758"/>
              <a:ext cx="3337041" cy="2210417"/>
              <a:chOff x="3167856" y="1214193"/>
              <a:chExt cx="3380309" cy="2239078"/>
            </a:xfrm>
          </p:grpSpPr>
          <p:sp>
            <p:nvSpPr>
              <p:cNvPr id="340" name="Google Shape;340;p11"/>
              <p:cNvSpPr/>
              <p:nvPr/>
            </p:nvSpPr>
            <p:spPr>
              <a:xfrm>
                <a:off x="5040142" y="2389564"/>
                <a:ext cx="1053300" cy="1053300"/>
              </a:xfrm>
              <a:prstGeom prst="ellipse">
                <a:avLst/>
              </a:prstGeom>
              <a:solidFill>
                <a:srgbClr val="FCE5CD"/>
              </a:solidFill>
              <a:ln cap="flat" cmpd="sng" w="2857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41" name="Google Shape;341;p11"/>
              <p:cNvCxnSpPr/>
              <p:nvPr/>
            </p:nvCxnSpPr>
            <p:spPr>
              <a:xfrm rot="10800000">
                <a:off x="6093365" y="2926581"/>
                <a:ext cx="4548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42" name="Google Shape;342;p11"/>
              <p:cNvGrpSpPr/>
              <p:nvPr/>
            </p:nvGrpSpPr>
            <p:grpSpPr>
              <a:xfrm>
                <a:off x="3167856" y="2399971"/>
                <a:ext cx="1508100" cy="1053300"/>
                <a:chOff x="3167856" y="2399971"/>
                <a:chExt cx="1508100" cy="1053300"/>
              </a:xfrm>
            </p:grpSpPr>
            <p:sp>
              <p:nvSpPr>
                <p:cNvPr id="343" name="Google Shape;343;p11"/>
                <p:cNvSpPr/>
                <p:nvPr/>
              </p:nvSpPr>
              <p:spPr>
                <a:xfrm>
                  <a:off x="3622656" y="2399971"/>
                  <a:ext cx="1053300" cy="1053300"/>
                </a:xfrm>
                <a:prstGeom prst="ellipse">
                  <a:avLst/>
                </a:prstGeom>
                <a:solidFill>
                  <a:srgbClr val="F4CCCC"/>
                </a:solidFill>
                <a:ln cap="flat" cmpd="sng" w="28575">
                  <a:solidFill>
                    <a:srgbClr val="ED7C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C3B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44" name="Google Shape;344;p11"/>
                <p:cNvCxnSpPr>
                  <a:stCxn id="343" idx="2"/>
                </p:cNvCxnSpPr>
                <p:nvPr/>
              </p:nvCxnSpPr>
              <p:spPr>
                <a:xfrm rot="10800000">
                  <a:off x="3167856" y="2926621"/>
                  <a:ext cx="4548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ED7C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45" name="Google Shape;345;p11"/>
              <p:cNvGrpSpPr/>
              <p:nvPr/>
            </p:nvGrpSpPr>
            <p:grpSpPr>
              <a:xfrm>
                <a:off x="4328997" y="1214193"/>
                <a:ext cx="1053300" cy="1607800"/>
                <a:chOff x="4328997" y="1214193"/>
                <a:chExt cx="1053300" cy="1607800"/>
              </a:xfrm>
            </p:grpSpPr>
            <p:sp>
              <p:nvSpPr>
                <p:cNvPr id="346" name="Google Shape;346;p11"/>
                <p:cNvSpPr/>
                <p:nvPr/>
              </p:nvSpPr>
              <p:spPr>
                <a:xfrm>
                  <a:off x="4328997" y="1768693"/>
                  <a:ext cx="1053300" cy="1053300"/>
                </a:xfrm>
                <a:prstGeom prst="ellipse">
                  <a:avLst/>
                </a:prstGeom>
                <a:solidFill>
                  <a:srgbClr val="D9EAD3"/>
                </a:solidFill>
                <a:ln cap="flat" cmpd="sng" w="28575">
                  <a:solidFill>
                    <a:srgbClr val="6F40A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47" name="Google Shape;347;p11"/>
                <p:cNvCxnSpPr/>
                <p:nvPr/>
              </p:nvCxnSpPr>
              <p:spPr>
                <a:xfrm rot="10800000">
                  <a:off x="4855597" y="1214193"/>
                  <a:ext cx="0" cy="545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6F40A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48" name="Google Shape;348;p11"/>
            <p:cNvGrpSpPr/>
            <p:nvPr/>
          </p:nvGrpSpPr>
          <p:grpSpPr>
            <a:xfrm flipH="1" rot="10800000">
              <a:off x="3726743" y="2696534"/>
              <a:ext cx="1039818" cy="1587220"/>
              <a:chOff x="4328997" y="1214193"/>
              <a:chExt cx="1053300" cy="1607800"/>
            </a:xfrm>
          </p:grpSpPr>
          <p:sp>
            <p:nvSpPr>
              <p:cNvPr id="349" name="Google Shape;349;p11"/>
              <p:cNvSpPr/>
              <p:nvPr/>
            </p:nvSpPr>
            <p:spPr>
              <a:xfrm>
                <a:off x="4328997" y="1768693"/>
                <a:ext cx="1053300" cy="1053300"/>
              </a:xfrm>
              <a:prstGeom prst="ellipse">
                <a:avLst/>
              </a:prstGeom>
              <a:solidFill>
                <a:srgbClr val="C9DAF8"/>
              </a:solidFill>
              <a:ln cap="flat" cmpd="sng" w="2857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50" name="Google Shape;350;p11"/>
              <p:cNvCxnSpPr/>
              <p:nvPr/>
            </p:nvCxnSpPr>
            <p:spPr>
              <a:xfrm rot="10800000">
                <a:off x="4855597" y="1214193"/>
                <a:ext cx="0" cy="545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351" name="Google Shape;351;p11"/>
          <p:cNvSpPr txBox="1"/>
          <p:nvPr>
            <p:ph type="ctrTitle"/>
          </p:nvPr>
        </p:nvSpPr>
        <p:spPr>
          <a:xfrm>
            <a:off x="6775175" y="1739250"/>
            <a:ext cx="15294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Locomotion Details</a:t>
            </a:r>
            <a:endParaRPr/>
          </a:p>
        </p:txBody>
      </p:sp>
      <p:sp>
        <p:nvSpPr>
          <p:cNvPr id="352" name="Google Shape;352;p11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53" name="Google Shape;353;p11"/>
          <p:cNvSpPr txBox="1"/>
          <p:nvPr>
            <p:ph idx="4294967295" type="subTitle"/>
          </p:nvPr>
        </p:nvSpPr>
        <p:spPr>
          <a:xfrm>
            <a:off x="476750" y="1795025"/>
            <a:ext cx="1785300" cy="1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Zilla Slab Light"/>
              <a:buChar char="●"/>
            </a:pPr>
            <a:r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Rotate the right wheel forward, keep the left wheel steady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●"/>
            </a:pPr>
            <a:r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Rotate the right wheel forward, rotate the left wheel backward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1"/>
          <p:cNvSpPr txBox="1"/>
          <p:nvPr>
            <p:ph idx="4294967295" type="subTitle"/>
          </p:nvPr>
        </p:nvSpPr>
        <p:spPr>
          <a:xfrm flipH="1">
            <a:off x="841639" y="1570373"/>
            <a:ext cx="13455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dk2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rPr>
              <a:t>Turn Left</a:t>
            </a:r>
            <a:endParaRPr b="0" i="0" sz="1100" u="none" cap="none" strike="noStrike">
              <a:solidFill>
                <a:srgbClr val="666666"/>
              </a:solidFill>
              <a:latin typeface="Josefin Sans SemiBold"/>
              <a:ea typeface="Josefin Sans SemiBold"/>
              <a:cs typeface="Josefin Sans SemiBold"/>
              <a:sym typeface="Josefin Sans SemiBold"/>
            </a:endParaRPr>
          </a:p>
        </p:txBody>
      </p:sp>
      <p:sp>
        <p:nvSpPr>
          <p:cNvPr id="355" name="Google Shape;355;p11"/>
          <p:cNvSpPr txBox="1"/>
          <p:nvPr>
            <p:ph idx="4294967295" type="subTitle"/>
          </p:nvPr>
        </p:nvSpPr>
        <p:spPr>
          <a:xfrm>
            <a:off x="5345400" y="2841075"/>
            <a:ext cx="1859400" cy="14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●"/>
            </a:pPr>
            <a:r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Rotate the left wheel forward, keep the right wheel steady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●"/>
            </a:pPr>
            <a:r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Rotate the left wheel forward, rotate the right wheel backward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1"/>
          <p:cNvSpPr txBox="1"/>
          <p:nvPr>
            <p:ph idx="4294967295" type="subTitle"/>
          </p:nvPr>
        </p:nvSpPr>
        <p:spPr>
          <a:xfrm flipH="1">
            <a:off x="5345388" y="2629330"/>
            <a:ext cx="13455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b="0" i="0" lang="es" sz="1100" u="none" cap="none" strike="noStrike">
                <a:solidFill>
                  <a:schemeClr val="dk2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rPr>
              <a:t>Turn Right</a:t>
            </a:r>
            <a:endParaRPr b="0" i="0" sz="1100" u="none" cap="none" strike="noStrike">
              <a:solidFill>
                <a:srgbClr val="666666"/>
              </a:solidFill>
              <a:latin typeface="Josefin Sans SemiBold"/>
              <a:ea typeface="Josefin Sans SemiBold"/>
              <a:cs typeface="Josefin Sans SemiBold"/>
              <a:sym typeface="Josefin Sans SemiBold"/>
            </a:endParaRPr>
          </a:p>
        </p:txBody>
      </p:sp>
      <p:sp>
        <p:nvSpPr>
          <p:cNvPr id="357" name="Google Shape;357;p11"/>
          <p:cNvSpPr txBox="1"/>
          <p:nvPr>
            <p:ph idx="4294967295" type="subTitle"/>
          </p:nvPr>
        </p:nvSpPr>
        <p:spPr>
          <a:xfrm>
            <a:off x="4066238" y="652377"/>
            <a:ext cx="1345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Roll both of the wheel forward to move forward</a:t>
            </a:r>
            <a:endParaRPr b="0" i="0" sz="1000" u="none" cap="none" strike="noStrike"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58" name="Google Shape;358;p11"/>
          <p:cNvSpPr txBox="1"/>
          <p:nvPr>
            <p:ph idx="4294967295" type="subTitle"/>
          </p:nvPr>
        </p:nvSpPr>
        <p:spPr>
          <a:xfrm flipH="1">
            <a:off x="4066238" y="440627"/>
            <a:ext cx="13455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b="0" i="0" lang="es" sz="1100" u="none" cap="none" strike="noStrike">
                <a:solidFill>
                  <a:schemeClr val="dk2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rPr>
              <a:t>Straight</a:t>
            </a:r>
            <a:endParaRPr b="0" i="0" sz="1100" u="none" cap="none" strike="noStrike">
              <a:solidFill>
                <a:srgbClr val="666666"/>
              </a:solidFill>
              <a:latin typeface="Josefin Sans SemiBold"/>
              <a:ea typeface="Josefin Sans SemiBold"/>
              <a:cs typeface="Josefin Sans SemiBold"/>
              <a:sym typeface="Josefin Sans SemiBold"/>
            </a:endParaRPr>
          </a:p>
        </p:txBody>
      </p:sp>
      <p:sp>
        <p:nvSpPr>
          <p:cNvPr id="359" name="Google Shape;359;p11"/>
          <p:cNvSpPr txBox="1"/>
          <p:nvPr>
            <p:ph idx="4294967295" type="subTitle"/>
          </p:nvPr>
        </p:nvSpPr>
        <p:spPr>
          <a:xfrm>
            <a:off x="2499225" y="3966050"/>
            <a:ext cx="13455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Roll both of the wheel backward to move backward</a:t>
            </a:r>
            <a:endParaRPr b="0" i="0" sz="1000" u="none" cap="none" strike="noStrike"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60" name="Google Shape;360;p11"/>
          <p:cNvSpPr txBox="1"/>
          <p:nvPr>
            <p:ph idx="4294967295" type="subTitle"/>
          </p:nvPr>
        </p:nvSpPr>
        <p:spPr>
          <a:xfrm flipH="1">
            <a:off x="2498750" y="3754300"/>
            <a:ext cx="13455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b="0" i="0" lang="es" sz="1100" u="none" cap="none" strike="noStrike">
                <a:solidFill>
                  <a:schemeClr val="dk2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rPr>
              <a:t>Backward</a:t>
            </a:r>
            <a:endParaRPr b="0" i="0" sz="1100" u="none" cap="none" strike="noStrike">
              <a:solidFill>
                <a:srgbClr val="666666"/>
              </a:solidFill>
              <a:latin typeface="Josefin Sans SemiBold"/>
              <a:ea typeface="Josefin Sans SemiBold"/>
              <a:cs typeface="Josefin Sans SemiBold"/>
              <a:sym typeface="Josefin Sans SemiBold"/>
            </a:endParaRPr>
          </a:p>
        </p:txBody>
      </p:sp>
      <p:grpSp>
        <p:nvGrpSpPr>
          <p:cNvPr id="361" name="Google Shape;361;p11"/>
          <p:cNvGrpSpPr/>
          <p:nvPr/>
        </p:nvGrpSpPr>
        <p:grpSpPr>
          <a:xfrm>
            <a:off x="4368502" y="2267050"/>
            <a:ext cx="592670" cy="532881"/>
            <a:chOff x="4721625" y="1420750"/>
            <a:chExt cx="74850" cy="67300"/>
          </a:xfrm>
        </p:grpSpPr>
        <p:sp>
          <p:nvSpPr>
            <p:cNvPr id="362" name="Google Shape;362;p11"/>
            <p:cNvSpPr/>
            <p:nvPr/>
          </p:nvSpPr>
          <p:spPr>
            <a:xfrm>
              <a:off x="4729200" y="1468375"/>
              <a:ext cx="24175" cy="19675"/>
            </a:xfrm>
            <a:custGeom>
              <a:rect b="b" l="l" r="r" t="t"/>
              <a:pathLst>
                <a:path extrusionOk="0" h="787" w="967">
                  <a:moveTo>
                    <a:pt x="404" y="0"/>
                  </a:moveTo>
                  <a:lnTo>
                    <a:pt x="0" y="238"/>
                  </a:lnTo>
                  <a:cubicBezTo>
                    <a:pt x="231" y="549"/>
                    <a:pt x="577" y="751"/>
                    <a:pt x="967" y="787"/>
                  </a:cubicBezTo>
                  <a:lnTo>
                    <a:pt x="967" y="318"/>
                  </a:lnTo>
                  <a:cubicBezTo>
                    <a:pt x="743" y="282"/>
                    <a:pt x="548" y="174"/>
                    <a:pt x="4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4721625" y="1440775"/>
              <a:ext cx="14450" cy="27975"/>
            </a:xfrm>
            <a:custGeom>
              <a:rect b="b" l="l" r="r" t="t"/>
              <a:pathLst>
                <a:path extrusionOk="0" h="1119" w="578">
                  <a:moveTo>
                    <a:pt x="159" y="1"/>
                  </a:moveTo>
                  <a:cubicBezTo>
                    <a:pt x="0" y="354"/>
                    <a:pt x="8" y="765"/>
                    <a:pt x="173" y="1119"/>
                  </a:cubicBezTo>
                  <a:lnTo>
                    <a:pt x="577" y="881"/>
                  </a:lnTo>
                  <a:cubicBezTo>
                    <a:pt x="491" y="679"/>
                    <a:pt x="491" y="448"/>
                    <a:pt x="563" y="232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4728825" y="1420750"/>
              <a:ext cx="67650" cy="43325"/>
            </a:xfrm>
            <a:custGeom>
              <a:rect b="b" l="l" r="r" t="t"/>
              <a:pathLst>
                <a:path extrusionOk="0" h="1733" w="2706">
                  <a:moveTo>
                    <a:pt x="1094" y="0"/>
                  </a:moveTo>
                  <a:cubicBezTo>
                    <a:pt x="689" y="0"/>
                    <a:pt x="279" y="180"/>
                    <a:pt x="1" y="578"/>
                  </a:cubicBezTo>
                  <a:lnTo>
                    <a:pt x="405" y="809"/>
                  </a:lnTo>
                  <a:cubicBezTo>
                    <a:pt x="587" y="568"/>
                    <a:pt x="845" y="459"/>
                    <a:pt x="1100" y="459"/>
                  </a:cubicBezTo>
                  <a:cubicBezTo>
                    <a:pt x="1532" y="459"/>
                    <a:pt x="1955" y="770"/>
                    <a:pt x="1992" y="1278"/>
                  </a:cubicBezTo>
                  <a:lnTo>
                    <a:pt x="1754" y="1278"/>
                  </a:lnTo>
                  <a:lnTo>
                    <a:pt x="2215" y="1732"/>
                  </a:lnTo>
                  <a:lnTo>
                    <a:pt x="2706" y="1278"/>
                  </a:lnTo>
                  <a:lnTo>
                    <a:pt x="2460" y="1278"/>
                  </a:lnTo>
                  <a:cubicBezTo>
                    <a:pt x="2415" y="484"/>
                    <a:pt x="1760" y="0"/>
                    <a:pt x="1094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5" name="Google Shape;365;p11"/>
          <p:cNvGrpSpPr/>
          <p:nvPr/>
        </p:nvGrpSpPr>
        <p:grpSpPr>
          <a:xfrm flipH="1">
            <a:off x="2928235" y="2287984"/>
            <a:ext cx="624114" cy="567521"/>
            <a:chOff x="4721625" y="1420750"/>
            <a:chExt cx="74850" cy="67300"/>
          </a:xfrm>
        </p:grpSpPr>
        <p:sp>
          <p:nvSpPr>
            <p:cNvPr id="366" name="Google Shape;366;p11"/>
            <p:cNvSpPr/>
            <p:nvPr/>
          </p:nvSpPr>
          <p:spPr>
            <a:xfrm>
              <a:off x="4729200" y="1468375"/>
              <a:ext cx="24175" cy="19675"/>
            </a:xfrm>
            <a:custGeom>
              <a:rect b="b" l="l" r="r" t="t"/>
              <a:pathLst>
                <a:path extrusionOk="0" h="787" w="967">
                  <a:moveTo>
                    <a:pt x="404" y="0"/>
                  </a:moveTo>
                  <a:lnTo>
                    <a:pt x="0" y="238"/>
                  </a:lnTo>
                  <a:cubicBezTo>
                    <a:pt x="231" y="549"/>
                    <a:pt x="577" y="751"/>
                    <a:pt x="967" y="787"/>
                  </a:cubicBezTo>
                  <a:lnTo>
                    <a:pt x="967" y="318"/>
                  </a:lnTo>
                  <a:cubicBezTo>
                    <a:pt x="743" y="282"/>
                    <a:pt x="548" y="174"/>
                    <a:pt x="4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4721625" y="1440775"/>
              <a:ext cx="14450" cy="27975"/>
            </a:xfrm>
            <a:custGeom>
              <a:rect b="b" l="l" r="r" t="t"/>
              <a:pathLst>
                <a:path extrusionOk="0" h="1119" w="578">
                  <a:moveTo>
                    <a:pt x="159" y="1"/>
                  </a:moveTo>
                  <a:cubicBezTo>
                    <a:pt x="0" y="354"/>
                    <a:pt x="8" y="765"/>
                    <a:pt x="173" y="1119"/>
                  </a:cubicBezTo>
                  <a:lnTo>
                    <a:pt x="577" y="881"/>
                  </a:lnTo>
                  <a:cubicBezTo>
                    <a:pt x="491" y="679"/>
                    <a:pt x="491" y="448"/>
                    <a:pt x="563" y="232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4728825" y="1420750"/>
              <a:ext cx="67650" cy="43325"/>
            </a:xfrm>
            <a:custGeom>
              <a:rect b="b" l="l" r="r" t="t"/>
              <a:pathLst>
                <a:path extrusionOk="0" h="1733" w="2706">
                  <a:moveTo>
                    <a:pt x="1094" y="0"/>
                  </a:moveTo>
                  <a:cubicBezTo>
                    <a:pt x="689" y="0"/>
                    <a:pt x="279" y="180"/>
                    <a:pt x="1" y="578"/>
                  </a:cubicBezTo>
                  <a:lnTo>
                    <a:pt x="405" y="809"/>
                  </a:lnTo>
                  <a:cubicBezTo>
                    <a:pt x="587" y="568"/>
                    <a:pt x="845" y="459"/>
                    <a:pt x="1100" y="459"/>
                  </a:cubicBezTo>
                  <a:cubicBezTo>
                    <a:pt x="1532" y="459"/>
                    <a:pt x="1955" y="770"/>
                    <a:pt x="1992" y="1278"/>
                  </a:cubicBezTo>
                  <a:lnTo>
                    <a:pt x="1754" y="1278"/>
                  </a:lnTo>
                  <a:lnTo>
                    <a:pt x="2215" y="1732"/>
                  </a:lnTo>
                  <a:lnTo>
                    <a:pt x="2706" y="1278"/>
                  </a:lnTo>
                  <a:lnTo>
                    <a:pt x="2460" y="1278"/>
                  </a:lnTo>
                  <a:cubicBezTo>
                    <a:pt x="2415" y="484"/>
                    <a:pt x="1760" y="0"/>
                    <a:pt x="1094" y="0"/>
                  </a:cubicBezTo>
                  <a:close/>
                </a:path>
              </a:pathLst>
            </a:custGeom>
            <a:solidFill>
              <a:srgbClr val="E06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9" name="Google Shape;369;p11"/>
          <p:cNvGrpSpPr/>
          <p:nvPr/>
        </p:nvGrpSpPr>
        <p:grpSpPr>
          <a:xfrm rot="-5400000">
            <a:off x="3652695" y="1727751"/>
            <a:ext cx="621097" cy="306323"/>
            <a:chOff x="4920150" y="1977875"/>
            <a:chExt cx="68525" cy="33800"/>
          </a:xfrm>
        </p:grpSpPr>
        <p:sp>
          <p:nvSpPr>
            <p:cNvPr id="370" name="Google Shape;370;p11"/>
            <p:cNvSpPr/>
            <p:nvPr/>
          </p:nvSpPr>
          <p:spPr>
            <a:xfrm>
              <a:off x="4949175" y="1977875"/>
              <a:ext cx="39500" cy="33800"/>
            </a:xfrm>
            <a:custGeom>
              <a:rect b="b" l="l" r="r" t="t"/>
              <a:pathLst>
                <a:path extrusionOk="0" h="1352" w="158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4931875" y="1991450"/>
              <a:ext cx="12825" cy="6700"/>
            </a:xfrm>
            <a:custGeom>
              <a:rect b="b" l="l" r="r" t="t"/>
              <a:pathLst>
                <a:path extrusionOk="0" h="268" w="513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4920150" y="1991450"/>
              <a:ext cx="9225" cy="6700"/>
            </a:xfrm>
            <a:custGeom>
              <a:rect b="b" l="l" r="r" t="t"/>
              <a:pathLst>
                <a:path extrusionOk="0" h="268" w="369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3" name="Google Shape;373;p11"/>
          <p:cNvGrpSpPr/>
          <p:nvPr/>
        </p:nvGrpSpPr>
        <p:grpSpPr>
          <a:xfrm rot="5400000">
            <a:off x="3652694" y="3049276"/>
            <a:ext cx="621097" cy="306323"/>
            <a:chOff x="4920150" y="1977875"/>
            <a:chExt cx="68525" cy="33800"/>
          </a:xfrm>
        </p:grpSpPr>
        <p:sp>
          <p:nvSpPr>
            <p:cNvPr id="374" name="Google Shape;374;p11"/>
            <p:cNvSpPr/>
            <p:nvPr/>
          </p:nvSpPr>
          <p:spPr>
            <a:xfrm>
              <a:off x="4949175" y="1977875"/>
              <a:ext cx="39500" cy="33800"/>
            </a:xfrm>
            <a:custGeom>
              <a:rect b="b" l="l" r="r" t="t"/>
              <a:pathLst>
                <a:path extrusionOk="0" h="1352" w="158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4931875" y="1991450"/>
              <a:ext cx="12825" cy="6700"/>
            </a:xfrm>
            <a:custGeom>
              <a:rect b="b" l="l" r="r" t="t"/>
              <a:pathLst>
                <a:path extrusionOk="0" h="268" w="513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4920150" y="1991450"/>
              <a:ext cx="9225" cy="6700"/>
            </a:xfrm>
            <a:custGeom>
              <a:rect b="b" l="l" r="r" t="t"/>
              <a:pathLst>
                <a:path extrusionOk="0" h="268" w="369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c7c134aae_0_224"/>
          <p:cNvSpPr txBox="1"/>
          <p:nvPr>
            <p:ph idx="1" type="subTitle"/>
          </p:nvPr>
        </p:nvSpPr>
        <p:spPr>
          <a:xfrm>
            <a:off x="4548074" y="2303100"/>
            <a:ext cx="25647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1x Servo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Fan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2x bamboo chopstick</a:t>
            </a:r>
            <a:endParaRPr/>
          </a:p>
        </p:txBody>
      </p:sp>
      <p:sp>
        <p:nvSpPr>
          <p:cNvPr id="382" name="Google Shape;382;g6c7c134aae_0_224"/>
          <p:cNvSpPr txBox="1"/>
          <p:nvPr>
            <p:ph type="ctrTitle"/>
          </p:nvPr>
        </p:nvSpPr>
        <p:spPr>
          <a:xfrm>
            <a:off x="610142" y="1545450"/>
            <a:ext cx="3717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Haptic</a:t>
            </a:r>
            <a:endParaRPr/>
          </a:p>
        </p:txBody>
      </p:sp>
      <p:sp>
        <p:nvSpPr>
          <p:cNvPr id="383" name="Google Shape;383;g6c7c134aae_0_224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84" name="Google Shape;384;g6c7c134aae_0_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3075" y="689550"/>
            <a:ext cx="1341525" cy="12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6c7c134aae_0_2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6475" y="1980925"/>
            <a:ext cx="1458210" cy="140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6c7c134aae_0_2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2725" y="3289250"/>
            <a:ext cx="1813025" cy="14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c7c134aae_0_233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92" name="Google Shape;392;g6c7c134aae_0_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450" y="1336225"/>
            <a:ext cx="1694150" cy="24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g6c7c134aae_0_233"/>
          <p:cNvSpPr txBox="1"/>
          <p:nvPr/>
        </p:nvSpPr>
        <p:spPr>
          <a:xfrm>
            <a:off x="1096825" y="1542050"/>
            <a:ext cx="758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SERVO</a:t>
            </a:r>
            <a:endParaRPr b="0" i="0" sz="1400" u="none" cap="none" strike="noStrike">
              <a:solidFill>
                <a:srgbClr val="000000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94" name="Google Shape;394;g6c7c134aae_0_233"/>
          <p:cNvSpPr txBox="1"/>
          <p:nvPr/>
        </p:nvSpPr>
        <p:spPr>
          <a:xfrm>
            <a:off x="1994275" y="3565525"/>
            <a:ext cx="5487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FAN</a:t>
            </a:r>
            <a:endParaRPr b="0" i="0" sz="1400" u="none" cap="none" strike="noStrike">
              <a:solidFill>
                <a:srgbClr val="000000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95" name="Google Shape;395;g6c7c134aae_0_233"/>
          <p:cNvSpPr txBox="1"/>
          <p:nvPr/>
        </p:nvSpPr>
        <p:spPr>
          <a:xfrm>
            <a:off x="904450" y="3114325"/>
            <a:ext cx="6111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HMD</a:t>
            </a:r>
            <a:endParaRPr b="0" i="0" sz="1400" u="none" cap="none" strike="noStrike">
              <a:solidFill>
                <a:srgbClr val="000000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96" name="Google Shape;396;g6c7c134aae_0_233"/>
          <p:cNvSpPr txBox="1"/>
          <p:nvPr/>
        </p:nvSpPr>
        <p:spPr>
          <a:xfrm>
            <a:off x="2269575" y="2128575"/>
            <a:ext cx="12354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CHOPSTICK</a:t>
            </a:r>
            <a:endParaRPr b="0" i="0" sz="1400" u="none" cap="none" strike="noStrike">
              <a:solidFill>
                <a:srgbClr val="000000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pic>
        <p:nvPicPr>
          <p:cNvPr id="397" name="Google Shape;397;g6c7c134aae_0_2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4500" y="1979325"/>
            <a:ext cx="2258325" cy="182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6c7c134aae_0_233"/>
          <p:cNvSpPr txBox="1"/>
          <p:nvPr/>
        </p:nvSpPr>
        <p:spPr>
          <a:xfrm>
            <a:off x="-51400" y="2162150"/>
            <a:ext cx="10743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SIDE VIEW</a:t>
            </a:r>
            <a:endParaRPr b="0" i="0" sz="1400" u="none" cap="none" strike="noStrike">
              <a:solidFill>
                <a:srgbClr val="000000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99" name="Google Shape;399;g6c7c134aae_0_233"/>
          <p:cNvSpPr txBox="1"/>
          <p:nvPr/>
        </p:nvSpPr>
        <p:spPr>
          <a:xfrm>
            <a:off x="5438950" y="1336225"/>
            <a:ext cx="16653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TOP-DOWN VIEW</a:t>
            </a:r>
            <a:endParaRPr b="0" i="0" sz="1400" u="none" cap="none" strike="noStrike">
              <a:solidFill>
                <a:srgbClr val="000000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400" name="Google Shape;400;g6c7c134aae_0_233"/>
          <p:cNvSpPr txBox="1"/>
          <p:nvPr/>
        </p:nvSpPr>
        <p:spPr>
          <a:xfrm>
            <a:off x="5642750" y="1983900"/>
            <a:ext cx="1611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90 degree rotation</a:t>
            </a:r>
            <a:endParaRPr b="0" i="0" sz="1200" u="none" cap="none" strike="noStrike">
              <a:solidFill>
                <a:srgbClr val="000000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c7c134aae_0_48"/>
          <p:cNvSpPr txBox="1"/>
          <p:nvPr>
            <p:ph type="ctrTitle"/>
          </p:nvPr>
        </p:nvSpPr>
        <p:spPr>
          <a:xfrm>
            <a:off x="7152050" y="1739250"/>
            <a:ext cx="11526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Status Report</a:t>
            </a:r>
            <a:endParaRPr/>
          </a:p>
        </p:txBody>
      </p:sp>
      <p:sp>
        <p:nvSpPr>
          <p:cNvPr id="406" name="Google Shape;406;g6c7c134aae_0_48"/>
          <p:cNvSpPr txBox="1"/>
          <p:nvPr>
            <p:ph type="ctrTitle"/>
          </p:nvPr>
        </p:nvSpPr>
        <p:spPr>
          <a:xfrm>
            <a:off x="4207800" y="2061400"/>
            <a:ext cx="30120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100">
                <a:latin typeface="Zilla Slab Light"/>
                <a:ea typeface="Zilla Slab Light"/>
                <a:cs typeface="Zilla Slab Light"/>
                <a:sym typeface="Zilla Slab Light"/>
              </a:rPr>
              <a:t>The locomotion already tested, but not yet applied to the project. </a:t>
            </a:r>
            <a:endParaRPr sz="1100"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407" name="Google Shape;407;g6c7c134aae_0_48"/>
          <p:cNvSpPr txBox="1"/>
          <p:nvPr>
            <p:ph type="ctrTitle"/>
          </p:nvPr>
        </p:nvSpPr>
        <p:spPr>
          <a:xfrm>
            <a:off x="4207800" y="2502460"/>
            <a:ext cx="30120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100">
                <a:latin typeface="Zilla Slab Light"/>
                <a:ea typeface="Zilla Slab Light"/>
                <a:cs typeface="Zilla Slab Light"/>
                <a:sym typeface="Zilla Slab Light"/>
              </a:rPr>
              <a:t>In progress</a:t>
            </a:r>
            <a:endParaRPr sz="1100"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408" name="Google Shape;408;g6c7c134aae_0_48"/>
          <p:cNvSpPr txBox="1"/>
          <p:nvPr>
            <p:ph type="ctrTitle"/>
          </p:nvPr>
        </p:nvSpPr>
        <p:spPr>
          <a:xfrm>
            <a:off x="4207800" y="2933333"/>
            <a:ext cx="30120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100">
                <a:latin typeface="Zilla Slab Light"/>
                <a:ea typeface="Zilla Slab Light"/>
                <a:cs typeface="Zilla Slab Light"/>
                <a:sym typeface="Zilla Slab Light"/>
              </a:rPr>
              <a:t>In progress</a:t>
            </a:r>
            <a:endParaRPr sz="1100"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409" name="Google Shape;409;g6c7c134aae_0_48"/>
          <p:cNvSpPr txBox="1"/>
          <p:nvPr>
            <p:ph type="ctrTitle"/>
          </p:nvPr>
        </p:nvSpPr>
        <p:spPr>
          <a:xfrm>
            <a:off x="1188500" y="2502475"/>
            <a:ext cx="176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200"/>
              <a:t>Haptic - Servo &amp; Fan</a:t>
            </a:r>
            <a:endParaRPr sz="1200"/>
          </a:p>
        </p:txBody>
      </p:sp>
      <p:sp>
        <p:nvSpPr>
          <p:cNvPr id="410" name="Google Shape;410;g6c7c134aae_0_48"/>
          <p:cNvSpPr txBox="1"/>
          <p:nvPr>
            <p:ph type="ctrTitle"/>
          </p:nvPr>
        </p:nvSpPr>
        <p:spPr>
          <a:xfrm>
            <a:off x="1316900" y="2061395"/>
            <a:ext cx="16344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200"/>
              <a:t>Locomotion</a:t>
            </a:r>
            <a:endParaRPr sz="1200"/>
          </a:p>
        </p:txBody>
      </p:sp>
      <p:sp>
        <p:nvSpPr>
          <p:cNvPr id="411" name="Google Shape;411;g6c7c134aae_0_48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12" name="Google Shape;412;g6c7c134aae_0_48"/>
          <p:cNvSpPr txBox="1"/>
          <p:nvPr>
            <p:ph type="ctrTitle"/>
          </p:nvPr>
        </p:nvSpPr>
        <p:spPr>
          <a:xfrm>
            <a:off x="1316900" y="2926558"/>
            <a:ext cx="16344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200"/>
              <a:t>Game UI</a:t>
            </a:r>
            <a:endParaRPr sz="1200"/>
          </a:p>
        </p:txBody>
      </p:sp>
      <p:sp>
        <p:nvSpPr>
          <p:cNvPr id="413" name="Google Shape;413;g6c7c134aae_0_48"/>
          <p:cNvSpPr/>
          <p:nvPr/>
        </p:nvSpPr>
        <p:spPr>
          <a:xfrm>
            <a:off x="3823375" y="2141188"/>
            <a:ext cx="102900" cy="10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6c7c134aae_0_48"/>
          <p:cNvSpPr/>
          <p:nvPr/>
        </p:nvSpPr>
        <p:spPr>
          <a:xfrm>
            <a:off x="3528100" y="2582250"/>
            <a:ext cx="102900" cy="1029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6c7c134aae_0_48"/>
          <p:cNvSpPr/>
          <p:nvPr/>
        </p:nvSpPr>
        <p:spPr>
          <a:xfrm>
            <a:off x="3823375" y="2582263"/>
            <a:ext cx="102900" cy="10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6c7c134aae_0_48"/>
          <p:cNvSpPr/>
          <p:nvPr/>
        </p:nvSpPr>
        <p:spPr>
          <a:xfrm>
            <a:off x="3823375" y="3006338"/>
            <a:ext cx="102900" cy="10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6c7c134aae_0_48"/>
          <p:cNvSpPr/>
          <p:nvPr/>
        </p:nvSpPr>
        <p:spPr>
          <a:xfrm>
            <a:off x="3528100" y="2582250"/>
            <a:ext cx="102900" cy="1029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6c7c134aae_0_48"/>
          <p:cNvSpPr/>
          <p:nvPr/>
        </p:nvSpPr>
        <p:spPr>
          <a:xfrm>
            <a:off x="3528100" y="3006350"/>
            <a:ext cx="102900" cy="1029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6c7c134aae_0_48"/>
          <p:cNvSpPr/>
          <p:nvPr/>
        </p:nvSpPr>
        <p:spPr>
          <a:xfrm>
            <a:off x="3823375" y="2141188"/>
            <a:ext cx="102900" cy="102900"/>
          </a:xfrm>
          <a:prstGeom prst="rect">
            <a:avLst/>
          </a:prstGeom>
          <a:solidFill>
            <a:srgbClr val="ED7C43">
              <a:alpha val="54509"/>
            </a:srgbClr>
          </a:solidFill>
          <a:ln cap="flat" cmpd="sng" w="19050">
            <a:solidFill>
              <a:srgbClr val="ED7C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6c7c134aae_0_48"/>
          <p:cNvSpPr/>
          <p:nvPr/>
        </p:nvSpPr>
        <p:spPr>
          <a:xfrm>
            <a:off x="3528100" y="2141188"/>
            <a:ext cx="102900" cy="10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1" name="Google Shape;421;g6c7c134aae_0_48"/>
          <p:cNvGrpSpPr/>
          <p:nvPr/>
        </p:nvGrpSpPr>
        <p:grpSpPr>
          <a:xfrm>
            <a:off x="3232825" y="2141188"/>
            <a:ext cx="102900" cy="974850"/>
            <a:chOff x="3232825" y="1455388"/>
            <a:chExt cx="102900" cy="974850"/>
          </a:xfrm>
        </p:grpSpPr>
        <p:sp>
          <p:nvSpPr>
            <p:cNvPr id="422" name="Google Shape;422;g6c7c134aae_0_48"/>
            <p:cNvSpPr/>
            <p:nvPr/>
          </p:nvSpPr>
          <p:spPr>
            <a:xfrm>
              <a:off x="3232825" y="1455388"/>
              <a:ext cx="102900" cy="102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6c7c134aae_0_48"/>
            <p:cNvSpPr/>
            <p:nvPr/>
          </p:nvSpPr>
          <p:spPr>
            <a:xfrm>
              <a:off x="3232825" y="1896425"/>
              <a:ext cx="102900" cy="102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g6c7c134aae_0_48"/>
            <p:cNvSpPr/>
            <p:nvPr/>
          </p:nvSpPr>
          <p:spPr>
            <a:xfrm>
              <a:off x="3232825" y="2327338"/>
              <a:ext cx="102900" cy="102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c8188a971_2_141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30" name="Google Shape;430;g6c8188a971_2_141"/>
          <p:cNvSpPr txBox="1"/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>
                <a:solidFill>
                  <a:srgbClr val="6F40A8"/>
                </a:solidFill>
              </a:rPr>
              <a:t>To-Do-List</a:t>
            </a:r>
            <a:endParaRPr/>
          </a:p>
        </p:txBody>
      </p:sp>
      <p:sp>
        <p:nvSpPr>
          <p:cNvPr id="431" name="Google Shape;431;g6c8188a971_2_141"/>
          <p:cNvSpPr txBox="1"/>
          <p:nvPr/>
        </p:nvSpPr>
        <p:spPr>
          <a:xfrm>
            <a:off x="1138225" y="1850225"/>
            <a:ext cx="44382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 with SteamVR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build half of the scene right now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Wheelchair Locomotion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Haptic experience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Cinemachine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g6c7c134aae_0_10"/>
          <p:cNvGrpSpPr/>
          <p:nvPr/>
        </p:nvGrpSpPr>
        <p:grpSpPr>
          <a:xfrm>
            <a:off x="5822700" y="2411375"/>
            <a:ext cx="420000" cy="1506300"/>
            <a:chOff x="5822700" y="2411375"/>
            <a:chExt cx="420000" cy="1506300"/>
          </a:xfrm>
        </p:grpSpPr>
        <p:sp>
          <p:nvSpPr>
            <p:cNvPr id="437" name="Google Shape;437;g6c7c134aae_0_10"/>
            <p:cNvSpPr/>
            <p:nvPr/>
          </p:nvSpPr>
          <p:spPr>
            <a:xfrm>
              <a:off x="5822700" y="2411375"/>
              <a:ext cx="420000" cy="150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g6c7c134aae_0_10"/>
            <p:cNvSpPr/>
            <p:nvPr/>
          </p:nvSpPr>
          <p:spPr>
            <a:xfrm>
              <a:off x="5945274" y="3528269"/>
              <a:ext cx="174930" cy="167058"/>
            </a:xfrm>
            <a:custGeom>
              <a:rect b="b" l="l" r="r" t="t"/>
              <a:pathLst>
                <a:path extrusionOk="0" h="37269" w="39025">
                  <a:moveTo>
                    <a:pt x="4748" y="1"/>
                  </a:moveTo>
                  <a:cubicBezTo>
                    <a:pt x="1887" y="1"/>
                    <a:pt x="1" y="1919"/>
                    <a:pt x="1" y="4358"/>
                  </a:cubicBezTo>
                  <a:cubicBezTo>
                    <a:pt x="1" y="6797"/>
                    <a:pt x="1757" y="8683"/>
                    <a:pt x="4618" y="8683"/>
                  </a:cubicBezTo>
                  <a:lnTo>
                    <a:pt x="4748" y="8683"/>
                  </a:lnTo>
                  <a:cubicBezTo>
                    <a:pt x="7578" y="8683"/>
                    <a:pt x="9366" y="6797"/>
                    <a:pt x="9366" y="4358"/>
                  </a:cubicBezTo>
                  <a:cubicBezTo>
                    <a:pt x="9366" y="1919"/>
                    <a:pt x="7578" y="1"/>
                    <a:pt x="4748" y="1"/>
                  </a:cubicBezTo>
                  <a:close/>
                  <a:moveTo>
                    <a:pt x="553" y="12196"/>
                  </a:moveTo>
                  <a:lnTo>
                    <a:pt x="553" y="37268"/>
                  </a:lnTo>
                  <a:lnTo>
                    <a:pt x="8813" y="37268"/>
                  </a:lnTo>
                  <a:lnTo>
                    <a:pt x="8813" y="12196"/>
                  </a:lnTo>
                  <a:close/>
                  <a:moveTo>
                    <a:pt x="29398" y="11545"/>
                  </a:moveTo>
                  <a:cubicBezTo>
                    <a:pt x="24943" y="11545"/>
                    <a:pt x="22894" y="13984"/>
                    <a:pt x="21821" y="15740"/>
                  </a:cubicBezTo>
                  <a:lnTo>
                    <a:pt x="21821" y="12196"/>
                  </a:lnTo>
                  <a:lnTo>
                    <a:pt x="13561" y="12196"/>
                  </a:lnTo>
                  <a:lnTo>
                    <a:pt x="13561" y="37268"/>
                  </a:lnTo>
                  <a:lnTo>
                    <a:pt x="21821" y="37268"/>
                  </a:lnTo>
                  <a:lnTo>
                    <a:pt x="21821" y="23187"/>
                  </a:lnTo>
                  <a:cubicBezTo>
                    <a:pt x="21821" y="22504"/>
                    <a:pt x="21951" y="21691"/>
                    <a:pt x="22081" y="21138"/>
                  </a:cubicBezTo>
                  <a:cubicBezTo>
                    <a:pt x="22764" y="19675"/>
                    <a:pt x="24130" y="18179"/>
                    <a:pt x="26439" y="18179"/>
                  </a:cubicBezTo>
                  <a:cubicBezTo>
                    <a:pt x="29398" y="18179"/>
                    <a:pt x="30634" y="20488"/>
                    <a:pt x="30634" y="23870"/>
                  </a:cubicBezTo>
                  <a:lnTo>
                    <a:pt x="30634" y="37268"/>
                  </a:lnTo>
                  <a:lnTo>
                    <a:pt x="39024" y="37268"/>
                  </a:lnTo>
                  <a:lnTo>
                    <a:pt x="39024" y="22927"/>
                  </a:lnTo>
                  <a:cubicBezTo>
                    <a:pt x="39024" y="15187"/>
                    <a:pt x="34959" y="11545"/>
                    <a:pt x="29398" y="115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g6c7c134aae_0_10"/>
            <p:cNvSpPr/>
            <p:nvPr/>
          </p:nvSpPr>
          <p:spPr>
            <a:xfrm>
              <a:off x="5935566" y="3216303"/>
              <a:ext cx="194344" cy="134072"/>
            </a:xfrm>
            <a:custGeom>
              <a:rect b="b" l="l" r="r" t="t"/>
              <a:pathLst>
                <a:path extrusionOk="0" h="26922" w="39025">
                  <a:moveTo>
                    <a:pt x="27350" y="0"/>
                  </a:moveTo>
                  <a:lnTo>
                    <a:pt x="27350" y="0"/>
                  </a:lnTo>
                  <a:cubicBezTo>
                    <a:pt x="26197" y="125"/>
                    <a:pt x="25134" y="638"/>
                    <a:pt x="24332" y="1395"/>
                  </a:cubicBezTo>
                  <a:lnTo>
                    <a:pt x="24332" y="1395"/>
                  </a:lnTo>
                  <a:cubicBezTo>
                    <a:pt x="24579" y="1133"/>
                    <a:pt x="24781" y="747"/>
                    <a:pt x="24781" y="261"/>
                  </a:cubicBezTo>
                  <a:lnTo>
                    <a:pt x="24781" y="261"/>
                  </a:lnTo>
                  <a:cubicBezTo>
                    <a:pt x="21951" y="2179"/>
                    <a:pt x="20163" y="6114"/>
                    <a:pt x="18700" y="9756"/>
                  </a:cubicBezTo>
                  <a:cubicBezTo>
                    <a:pt x="17594" y="8683"/>
                    <a:pt x="16651" y="7870"/>
                    <a:pt x="15838" y="7447"/>
                  </a:cubicBezTo>
                  <a:cubicBezTo>
                    <a:pt x="13269" y="6114"/>
                    <a:pt x="10407" y="4748"/>
                    <a:pt x="5822" y="2992"/>
                  </a:cubicBezTo>
                  <a:lnTo>
                    <a:pt x="5822" y="2992"/>
                  </a:lnTo>
                  <a:cubicBezTo>
                    <a:pt x="5692" y="4488"/>
                    <a:pt x="6505" y="6504"/>
                    <a:pt x="9074" y="7870"/>
                  </a:cubicBezTo>
                  <a:cubicBezTo>
                    <a:pt x="8521" y="7870"/>
                    <a:pt x="7578" y="8000"/>
                    <a:pt x="6765" y="8130"/>
                  </a:cubicBezTo>
                  <a:cubicBezTo>
                    <a:pt x="7025" y="9886"/>
                    <a:pt x="8131" y="11382"/>
                    <a:pt x="11090" y="12065"/>
                  </a:cubicBezTo>
                  <a:cubicBezTo>
                    <a:pt x="9757" y="12195"/>
                    <a:pt x="9074" y="12455"/>
                    <a:pt x="8391" y="13138"/>
                  </a:cubicBezTo>
                  <a:cubicBezTo>
                    <a:pt x="9015" y="14268"/>
                    <a:pt x="10320" y="15480"/>
                    <a:pt x="12602" y="15480"/>
                  </a:cubicBezTo>
                  <a:cubicBezTo>
                    <a:pt x="12816" y="15480"/>
                    <a:pt x="13038" y="15469"/>
                    <a:pt x="13269" y="15447"/>
                  </a:cubicBezTo>
                  <a:lnTo>
                    <a:pt x="13269" y="15447"/>
                  </a:lnTo>
                  <a:cubicBezTo>
                    <a:pt x="10330" y="16733"/>
                    <a:pt x="11829" y="18855"/>
                    <a:pt x="14050" y="18855"/>
                  </a:cubicBezTo>
                  <a:cubicBezTo>
                    <a:pt x="14188" y="18855"/>
                    <a:pt x="14329" y="18846"/>
                    <a:pt x="14472" y="18829"/>
                  </a:cubicBezTo>
                  <a:lnTo>
                    <a:pt x="14472" y="18829"/>
                  </a:lnTo>
                  <a:cubicBezTo>
                    <a:pt x="12352" y="20949"/>
                    <a:pt x="9610" y="21931"/>
                    <a:pt x="6946" y="21931"/>
                  </a:cubicBezTo>
                  <a:cubicBezTo>
                    <a:pt x="4337" y="21931"/>
                    <a:pt x="1803" y="20990"/>
                    <a:pt x="1" y="19252"/>
                  </a:cubicBezTo>
                  <a:lnTo>
                    <a:pt x="1" y="19252"/>
                  </a:lnTo>
                  <a:cubicBezTo>
                    <a:pt x="3943" y="24613"/>
                    <a:pt x="9785" y="26921"/>
                    <a:pt x="15554" y="26921"/>
                  </a:cubicBezTo>
                  <a:cubicBezTo>
                    <a:pt x="24064" y="26921"/>
                    <a:pt x="32416" y="21899"/>
                    <a:pt x="34276" y="14244"/>
                  </a:cubicBezTo>
                  <a:cubicBezTo>
                    <a:pt x="36715" y="14244"/>
                    <a:pt x="38049" y="13431"/>
                    <a:pt x="39024" y="12455"/>
                  </a:cubicBezTo>
                  <a:lnTo>
                    <a:pt x="39024" y="12455"/>
                  </a:lnTo>
                  <a:cubicBezTo>
                    <a:pt x="38637" y="12538"/>
                    <a:pt x="38195" y="12574"/>
                    <a:pt x="37736" y="12574"/>
                  </a:cubicBezTo>
                  <a:cubicBezTo>
                    <a:pt x="36575" y="12574"/>
                    <a:pt x="35306" y="12345"/>
                    <a:pt x="34537" y="12065"/>
                  </a:cubicBezTo>
                  <a:cubicBezTo>
                    <a:pt x="36715" y="11805"/>
                    <a:pt x="38211" y="10829"/>
                    <a:pt x="38732" y="9496"/>
                  </a:cubicBezTo>
                  <a:lnTo>
                    <a:pt x="38732" y="9496"/>
                  </a:lnTo>
                  <a:cubicBezTo>
                    <a:pt x="38222" y="9787"/>
                    <a:pt x="36737" y="10168"/>
                    <a:pt x="35462" y="10168"/>
                  </a:cubicBezTo>
                  <a:cubicBezTo>
                    <a:pt x="35026" y="10168"/>
                    <a:pt x="34616" y="10124"/>
                    <a:pt x="34276" y="10016"/>
                  </a:cubicBezTo>
                  <a:cubicBezTo>
                    <a:pt x="34146" y="9626"/>
                    <a:pt x="33984" y="9366"/>
                    <a:pt x="33984" y="9073"/>
                  </a:cubicBezTo>
                  <a:cubicBezTo>
                    <a:pt x="32954" y="5454"/>
                    <a:pt x="29680" y="2554"/>
                    <a:pt x="26171" y="2554"/>
                  </a:cubicBezTo>
                  <a:cubicBezTo>
                    <a:pt x="26022" y="2554"/>
                    <a:pt x="25873" y="2559"/>
                    <a:pt x="25724" y="2569"/>
                  </a:cubicBezTo>
                  <a:cubicBezTo>
                    <a:pt x="26016" y="2439"/>
                    <a:pt x="26277" y="2439"/>
                    <a:pt x="26667" y="2309"/>
                  </a:cubicBezTo>
                  <a:cubicBezTo>
                    <a:pt x="27090" y="2179"/>
                    <a:pt x="29398" y="1757"/>
                    <a:pt x="28976" y="944"/>
                  </a:cubicBezTo>
                  <a:cubicBezTo>
                    <a:pt x="28917" y="759"/>
                    <a:pt x="28724" y="687"/>
                    <a:pt x="28453" y="687"/>
                  </a:cubicBezTo>
                  <a:cubicBezTo>
                    <a:pt x="27531" y="687"/>
                    <a:pt x="25706" y="1526"/>
                    <a:pt x="25203" y="1626"/>
                  </a:cubicBezTo>
                  <a:cubicBezTo>
                    <a:pt x="26016" y="1366"/>
                    <a:pt x="27220" y="944"/>
                    <a:pt x="27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g6c7c134aae_0_10"/>
            <p:cNvSpPr/>
            <p:nvPr/>
          </p:nvSpPr>
          <p:spPr>
            <a:xfrm>
              <a:off x="5987552" y="2525124"/>
              <a:ext cx="90372" cy="194344"/>
            </a:xfrm>
            <a:custGeom>
              <a:rect b="b" l="l" r="r" t="t"/>
              <a:pathLst>
                <a:path extrusionOk="0" h="39025" w="18147">
                  <a:moveTo>
                    <a:pt x="12195" y="1"/>
                  </a:moveTo>
                  <a:cubicBezTo>
                    <a:pt x="3805" y="1"/>
                    <a:pt x="3935" y="6635"/>
                    <a:pt x="3935" y="7578"/>
                  </a:cubicBezTo>
                  <a:lnTo>
                    <a:pt x="3935" y="12878"/>
                  </a:lnTo>
                  <a:lnTo>
                    <a:pt x="0" y="12878"/>
                  </a:lnTo>
                  <a:lnTo>
                    <a:pt x="0" y="19512"/>
                  </a:lnTo>
                  <a:lnTo>
                    <a:pt x="3935" y="19512"/>
                  </a:lnTo>
                  <a:lnTo>
                    <a:pt x="3935" y="39024"/>
                  </a:lnTo>
                  <a:lnTo>
                    <a:pt x="12065" y="39024"/>
                  </a:lnTo>
                  <a:lnTo>
                    <a:pt x="12065" y="19512"/>
                  </a:lnTo>
                  <a:lnTo>
                    <a:pt x="17496" y="19512"/>
                  </a:lnTo>
                  <a:cubicBezTo>
                    <a:pt x="17496" y="19512"/>
                    <a:pt x="18016" y="16390"/>
                    <a:pt x="18146" y="12878"/>
                  </a:cubicBezTo>
                  <a:lnTo>
                    <a:pt x="12065" y="12878"/>
                  </a:lnTo>
                  <a:lnTo>
                    <a:pt x="12065" y="8391"/>
                  </a:lnTo>
                  <a:cubicBezTo>
                    <a:pt x="12065" y="7740"/>
                    <a:pt x="12878" y="6765"/>
                    <a:pt x="13821" y="6765"/>
                  </a:cubicBezTo>
                  <a:lnTo>
                    <a:pt x="18146" y="6765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1" name="Google Shape;441;g6c7c134aae_0_10"/>
            <p:cNvGrpSpPr/>
            <p:nvPr/>
          </p:nvGrpSpPr>
          <p:grpSpPr>
            <a:xfrm>
              <a:off x="5962194" y="2897373"/>
              <a:ext cx="141095" cy="141038"/>
              <a:chOff x="5796225" y="5379778"/>
              <a:chExt cx="346586" cy="346531"/>
            </a:xfrm>
          </p:grpSpPr>
          <p:sp>
            <p:nvSpPr>
              <p:cNvPr id="442" name="Google Shape;442;g6c7c134aae_0_10"/>
              <p:cNvSpPr/>
              <p:nvPr/>
            </p:nvSpPr>
            <p:spPr>
              <a:xfrm>
                <a:off x="5796225" y="5379778"/>
                <a:ext cx="346586" cy="346531"/>
              </a:xfrm>
              <a:custGeom>
                <a:rect b="b" l="l" r="r" t="t"/>
                <a:pathLst>
                  <a:path extrusionOk="0" h="119907" w="119926">
                    <a:moveTo>
                      <a:pt x="98708" y="14513"/>
                    </a:moveTo>
                    <a:cubicBezTo>
                      <a:pt x="102529" y="14588"/>
                      <a:pt x="105656" y="17790"/>
                      <a:pt x="105656" y="21611"/>
                    </a:cubicBezTo>
                    <a:cubicBezTo>
                      <a:pt x="105656" y="25431"/>
                      <a:pt x="102454" y="28558"/>
                      <a:pt x="98633" y="28558"/>
                    </a:cubicBezTo>
                    <a:cubicBezTo>
                      <a:pt x="94720" y="28558"/>
                      <a:pt x="91611" y="25356"/>
                      <a:pt x="91611" y="21461"/>
                    </a:cubicBezTo>
                    <a:cubicBezTo>
                      <a:pt x="91686" y="17641"/>
                      <a:pt x="94888" y="14513"/>
                      <a:pt x="98708" y="14513"/>
                    </a:cubicBezTo>
                    <a:close/>
                    <a:moveTo>
                      <a:pt x="60000" y="28558"/>
                    </a:moveTo>
                    <a:cubicBezTo>
                      <a:pt x="77472" y="28558"/>
                      <a:pt x="91686" y="42828"/>
                      <a:pt x="91611" y="60244"/>
                    </a:cubicBezTo>
                    <a:cubicBezTo>
                      <a:pt x="91611" y="77641"/>
                      <a:pt x="77397" y="91761"/>
                      <a:pt x="60000" y="91761"/>
                    </a:cubicBezTo>
                    <a:cubicBezTo>
                      <a:pt x="42603" y="91761"/>
                      <a:pt x="28408" y="77566"/>
                      <a:pt x="28408" y="60150"/>
                    </a:cubicBezTo>
                    <a:cubicBezTo>
                      <a:pt x="28483" y="42753"/>
                      <a:pt x="42603" y="28558"/>
                      <a:pt x="60000" y="28558"/>
                    </a:cubicBezTo>
                    <a:close/>
                    <a:moveTo>
                      <a:pt x="15524" y="0"/>
                    </a:moveTo>
                    <a:cubicBezTo>
                      <a:pt x="13577" y="693"/>
                      <a:pt x="11461" y="1086"/>
                      <a:pt x="9588" y="2023"/>
                    </a:cubicBezTo>
                    <a:cubicBezTo>
                      <a:pt x="3502" y="5300"/>
                      <a:pt x="150" y="10524"/>
                      <a:pt x="150" y="17397"/>
                    </a:cubicBezTo>
                    <a:cubicBezTo>
                      <a:pt x="0" y="45805"/>
                      <a:pt x="75" y="74120"/>
                      <a:pt x="75" y="102454"/>
                    </a:cubicBezTo>
                    <a:cubicBezTo>
                      <a:pt x="75" y="112042"/>
                      <a:pt x="7884" y="119851"/>
                      <a:pt x="17472" y="119851"/>
                    </a:cubicBezTo>
                    <a:cubicBezTo>
                      <a:pt x="31639" y="119888"/>
                      <a:pt x="45820" y="119907"/>
                      <a:pt x="60000" y="119907"/>
                    </a:cubicBezTo>
                    <a:cubicBezTo>
                      <a:pt x="74181" y="119907"/>
                      <a:pt x="88362" y="119888"/>
                      <a:pt x="102529" y="119851"/>
                    </a:cubicBezTo>
                    <a:cubicBezTo>
                      <a:pt x="111105" y="119851"/>
                      <a:pt x="118296" y="113615"/>
                      <a:pt x="119701" y="105094"/>
                    </a:cubicBezTo>
                    <a:cubicBezTo>
                      <a:pt x="119776" y="104794"/>
                      <a:pt x="119851" y="104476"/>
                      <a:pt x="119926" y="104158"/>
                    </a:cubicBezTo>
                    <a:lnTo>
                      <a:pt x="119926" y="15450"/>
                    </a:lnTo>
                    <a:cubicBezTo>
                      <a:pt x="119776" y="14738"/>
                      <a:pt x="119607" y="13970"/>
                      <a:pt x="119383" y="13259"/>
                    </a:cubicBezTo>
                    <a:cubicBezTo>
                      <a:pt x="117266" y="6086"/>
                      <a:pt x="112510" y="1723"/>
                      <a:pt x="105094" y="225"/>
                    </a:cubicBezTo>
                    <a:cubicBezTo>
                      <a:pt x="104869" y="225"/>
                      <a:pt x="104720" y="75"/>
                      <a:pt x="1044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g6c7c134aae_0_10"/>
              <p:cNvSpPr/>
              <p:nvPr/>
            </p:nvSpPr>
            <p:spPr>
              <a:xfrm>
                <a:off x="5898469" y="5482001"/>
                <a:ext cx="142070" cy="142070"/>
              </a:xfrm>
              <a:custGeom>
                <a:rect b="b" l="l" r="r" t="t"/>
                <a:pathLst>
                  <a:path extrusionOk="0" h="49159" w="49159">
                    <a:moveTo>
                      <a:pt x="24645" y="1"/>
                    </a:moveTo>
                    <a:cubicBezTo>
                      <a:pt x="11143" y="1"/>
                      <a:pt x="76" y="10993"/>
                      <a:pt x="1" y="24495"/>
                    </a:cubicBezTo>
                    <a:cubicBezTo>
                      <a:pt x="1" y="38072"/>
                      <a:pt x="10993" y="49158"/>
                      <a:pt x="24570" y="49158"/>
                    </a:cubicBezTo>
                    <a:cubicBezTo>
                      <a:pt x="24616" y="49158"/>
                      <a:pt x="24661" y="49159"/>
                      <a:pt x="24706" y="49159"/>
                    </a:cubicBezTo>
                    <a:cubicBezTo>
                      <a:pt x="38147" y="49159"/>
                      <a:pt x="49158" y="38102"/>
                      <a:pt x="49158" y="24664"/>
                    </a:cubicBezTo>
                    <a:cubicBezTo>
                      <a:pt x="49158" y="11162"/>
                      <a:pt x="38147" y="76"/>
                      <a:pt x="246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g6c7c134aae_0_10"/>
          <p:cNvSpPr/>
          <p:nvPr/>
        </p:nvSpPr>
        <p:spPr>
          <a:xfrm>
            <a:off x="5822700" y="2411375"/>
            <a:ext cx="420000" cy="1506300"/>
          </a:xfrm>
          <a:prstGeom prst="rect">
            <a:avLst/>
          </a:prstGeom>
          <a:solidFill>
            <a:srgbClr val="6F40A8">
              <a:alpha val="5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6c7c134aae_0_10"/>
          <p:cNvSpPr txBox="1"/>
          <p:nvPr>
            <p:ph idx="1" type="subTitle"/>
          </p:nvPr>
        </p:nvSpPr>
        <p:spPr>
          <a:xfrm>
            <a:off x="2221525" y="2972065"/>
            <a:ext cx="27768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Does anyone have any questions?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6" name="Google Shape;446;g6c7c134aae_0_10"/>
          <p:cNvSpPr txBox="1"/>
          <p:nvPr>
            <p:ph type="ctrTitle"/>
          </p:nvPr>
        </p:nvSpPr>
        <p:spPr>
          <a:xfrm>
            <a:off x="1286099" y="843265"/>
            <a:ext cx="3989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Thanks</a:t>
            </a:r>
            <a:endParaRPr/>
          </a:p>
        </p:txBody>
      </p:sp>
      <p:sp>
        <p:nvSpPr>
          <p:cNvPr id="447" name="Google Shape;447;g6c7c134aae_0_10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/>
          <p:nvPr>
            <p:ph idx="1" type="subTitle"/>
          </p:nvPr>
        </p:nvSpPr>
        <p:spPr>
          <a:xfrm flipH="1">
            <a:off x="5485725" y="340050"/>
            <a:ext cx="17595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rgbClr val="6F40A8"/>
                </a:solidFill>
              </a:rPr>
              <a:t>What is Wheel-U-Survive?</a:t>
            </a:r>
            <a:endParaRPr>
              <a:solidFill>
                <a:srgbClr val="6F40A8"/>
              </a:solidFill>
            </a:endParaRPr>
          </a:p>
        </p:txBody>
      </p:sp>
      <p:sp>
        <p:nvSpPr>
          <p:cNvPr id="159" name="Google Shape;159;p2"/>
          <p:cNvSpPr txBox="1"/>
          <p:nvPr>
            <p:ph idx="2" type="subTitle"/>
          </p:nvPr>
        </p:nvSpPr>
        <p:spPr>
          <a:xfrm>
            <a:off x="5485625" y="1005425"/>
            <a:ext cx="2035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Zilla Slab"/>
                <a:ea typeface="Zilla Slab"/>
                <a:cs typeface="Zilla Slab"/>
                <a:sym typeface="Zilla Slab"/>
              </a:rPr>
              <a:t>Ideas, Story, Gameplay</a:t>
            </a:r>
            <a:endParaRPr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60" name="Google Shape;160;p2"/>
          <p:cNvSpPr txBox="1"/>
          <p:nvPr>
            <p:ph idx="3" type="subTitle"/>
          </p:nvPr>
        </p:nvSpPr>
        <p:spPr>
          <a:xfrm flipH="1">
            <a:off x="5485675" y="1388750"/>
            <a:ext cx="11094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rgbClr val="6F40A8"/>
                </a:solidFill>
              </a:rPr>
              <a:t>Technical Stuff</a:t>
            </a:r>
            <a:endParaRPr>
              <a:solidFill>
                <a:srgbClr val="6F40A8"/>
              </a:solidFill>
            </a:endParaRPr>
          </a:p>
        </p:txBody>
      </p:sp>
      <p:sp>
        <p:nvSpPr>
          <p:cNvPr id="161" name="Google Shape;161;p2"/>
          <p:cNvSpPr txBox="1"/>
          <p:nvPr>
            <p:ph idx="4" type="subTitle"/>
          </p:nvPr>
        </p:nvSpPr>
        <p:spPr>
          <a:xfrm>
            <a:off x="5485625" y="2054126"/>
            <a:ext cx="2035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Zilla Slab"/>
                <a:ea typeface="Zilla Slab"/>
                <a:cs typeface="Zilla Slab"/>
                <a:sym typeface="Zilla Slab"/>
              </a:rPr>
              <a:t>Haptic, Locomotion</a:t>
            </a:r>
            <a:endParaRPr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62" name="Google Shape;162;p2"/>
          <p:cNvSpPr txBox="1"/>
          <p:nvPr>
            <p:ph idx="5" type="subTitle"/>
          </p:nvPr>
        </p:nvSpPr>
        <p:spPr>
          <a:xfrm flipH="1">
            <a:off x="5485450" y="2437450"/>
            <a:ext cx="11916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rgbClr val="6F40A8"/>
                </a:solidFill>
              </a:rPr>
              <a:t>Status Report</a:t>
            </a:r>
            <a:endParaRPr>
              <a:solidFill>
                <a:srgbClr val="6F40A8"/>
              </a:solidFill>
            </a:endParaRPr>
          </a:p>
        </p:txBody>
      </p:sp>
      <p:sp>
        <p:nvSpPr>
          <p:cNvPr id="163" name="Google Shape;163;p2"/>
          <p:cNvSpPr txBox="1"/>
          <p:nvPr>
            <p:ph idx="6" type="subTitle"/>
          </p:nvPr>
        </p:nvSpPr>
        <p:spPr>
          <a:xfrm>
            <a:off x="5485625" y="3102829"/>
            <a:ext cx="2035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Zilla Slab"/>
                <a:ea typeface="Zilla Slab"/>
                <a:cs typeface="Zilla Slab"/>
                <a:sym typeface="Zilla Slab"/>
              </a:rPr>
              <a:t>Current progress</a:t>
            </a:r>
            <a:endParaRPr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64" name="Google Shape;164;p2"/>
          <p:cNvSpPr txBox="1"/>
          <p:nvPr>
            <p:ph idx="7" type="subTitle"/>
          </p:nvPr>
        </p:nvSpPr>
        <p:spPr>
          <a:xfrm flipH="1">
            <a:off x="5485575" y="3481650"/>
            <a:ext cx="1581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rgbClr val="6F40A8"/>
                </a:solidFill>
              </a:rPr>
              <a:t>To-Do-List</a:t>
            </a:r>
            <a:endParaRPr>
              <a:solidFill>
                <a:srgbClr val="6F40A8"/>
              </a:solidFill>
            </a:endParaRPr>
          </a:p>
        </p:txBody>
      </p:sp>
      <p:sp>
        <p:nvSpPr>
          <p:cNvPr id="165" name="Google Shape;165;p2"/>
          <p:cNvSpPr txBox="1"/>
          <p:nvPr>
            <p:ph idx="8" type="subTitle"/>
          </p:nvPr>
        </p:nvSpPr>
        <p:spPr>
          <a:xfrm>
            <a:off x="5485625" y="4147025"/>
            <a:ext cx="2035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Zilla Slab"/>
                <a:ea typeface="Zilla Slab"/>
                <a:cs typeface="Zilla Slab"/>
                <a:sym typeface="Zilla Slab"/>
              </a:rPr>
              <a:t>Our agenda to complete the project</a:t>
            </a:r>
            <a:endParaRPr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66" name="Google Shape;166;p2"/>
          <p:cNvSpPr txBox="1"/>
          <p:nvPr>
            <p:ph type="title"/>
          </p:nvPr>
        </p:nvSpPr>
        <p:spPr>
          <a:xfrm>
            <a:off x="4141898" y="337200"/>
            <a:ext cx="13437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67" name="Google Shape;167;p2"/>
          <p:cNvSpPr txBox="1"/>
          <p:nvPr>
            <p:ph idx="9" type="title"/>
          </p:nvPr>
        </p:nvSpPr>
        <p:spPr>
          <a:xfrm>
            <a:off x="4141898" y="1394582"/>
            <a:ext cx="13437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68" name="Google Shape;168;p2"/>
          <p:cNvSpPr txBox="1"/>
          <p:nvPr>
            <p:ph idx="13" type="title"/>
          </p:nvPr>
        </p:nvSpPr>
        <p:spPr>
          <a:xfrm>
            <a:off x="4141898" y="2438800"/>
            <a:ext cx="13437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69" name="Google Shape;169;p2"/>
          <p:cNvSpPr txBox="1"/>
          <p:nvPr>
            <p:ph idx="14" type="title"/>
          </p:nvPr>
        </p:nvSpPr>
        <p:spPr>
          <a:xfrm>
            <a:off x="4141898" y="3483000"/>
            <a:ext cx="13437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170" name="Google Shape;170;p2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6c8188a971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6924" y="1063750"/>
            <a:ext cx="2422925" cy="209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6c8188a971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9201" y="2175850"/>
            <a:ext cx="2099651" cy="209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6c8188a971_0_22"/>
          <p:cNvSpPr txBox="1"/>
          <p:nvPr>
            <p:ph idx="1" type="subTitle"/>
          </p:nvPr>
        </p:nvSpPr>
        <p:spPr>
          <a:xfrm>
            <a:off x="4556725" y="2404450"/>
            <a:ext cx="2564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400"/>
              <a:t>Ideas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400"/>
              <a:t>Story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400"/>
              <a:t>Gameplay 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</p:txBody>
      </p:sp>
      <p:sp>
        <p:nvSpPr>
          <p:cNvPr id="178" name="Google Shape;178;g6c8188a971_0_22"/>
          <p:cNvSpPr txBox="1"/>
          <p:nvPr>
            <p:ph type="ctrTitle"/>
          </p:nvPr>
        </p:nvSpPr>
        <p:spPr>
          <a:xfrm>
            <a:off x="331601" y="1545450"/>
            <a:ext cx="3996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Wheel-U-Survive</a:t>
            </a:r>
            <a:endParaRPr/>
          </a:p>
        </p:txBody>
      </p:sp>
      <p:sp>
        <p:nvSpPr>
          <p:cNvPr id="179" name="Google Shape;179;g6c8188a971_0_22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c8188a971_0_28"/>
          <p:cNvSpPr txBox="1"/>
          <p:nvPr>
            <p:ph type="ctrTitle"/>
          </p:nvPr>
        </p:nvSpPr>
        <p:spPr>
          <a:xfrm>
            <a:off x="324550" y="1249125"/>
            <a:ext cx="40077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Wheel-U-Survive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85" name="Google Shape;185;g6c8188a971_0_28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6" name="Google Shape;186;g6c8188a971_0_28"/>
          <p:cNvSpPr txBox="1"/>
          <p:nvPr>
            <p:ph idx="1" type="subTitle"/>
          </p:nvPr>
        </p:nvSpPr>
        <p:spPr>
          <a:xfrm>
            <a:off x="388050" y="1978525"/>
            <a:ext cx="7676400" cy="19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Wheel-U-Survive</a:t>
            </a: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single player horror game which let the user dives in a horrible zombie world where everything is darkness; All along the game, the user will have to use a flashlight in order to see the objects on his/her path. The game consists of 2 puzzles, in the first puzzle, the goal will be to find a key but in 3 steps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grpSp>
        <p:nvGrpSpPr>
          <p:cNvPr id="187" name="Google Shape;187;g6c8188a971_0_28"/>
          <p:cNvGrpSpPr/>
          <p:nvPr/>
        </p:nvGrpSpPr>
        <p:grpSpPr>
          <a:xfrm rot="5400000">
            <a:off x="4042344" y="3378326"/>
            <a:ext cx="621097" cy="306323"/>
            <a:chOff x="4920150" y="1977875"/>
            <a:chExt cx="68525" cy="33800"/>
          </a:xfrm>
        </p:grpSpPr>
        <p:sp>
          <p:nvSpPr>
            <p:cNvPr id="188" name="Google Shape;188;g6c8188a971_0_28"/>
            <p:cNvSpPr/>
            <p:nvPr/>
          </p:nvSpPr>
          <p:spPr>
            <a:xfrm>
              <a:off x="4949175" y="1977875"/>
              <a:ext cx="39500" cy="33800"/>
            </a:xfrm>
            <a:custGeom>
              <a:rect b="b" l="l" r="r" t="t"/>
              <a:pathLst>
                <a:path extrusionOk="0" h="1352" w="158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solidFill>
              <a:srgbClr val="6F4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6c8188a971_0_28"/>
            <p:cNvSpPr/>
            <p:nvPr/>
          </p:nvSpPr>
          <p:spPr>
            <a:xfrm>
              <a:off x="4931875" y="1991450"/>
              <a:ext cx="12825" cy="6700"/>
            </a:xfrm>
            <a:custGeom>
              <a:rect b="b" l="l" r="r" t="t"/>
              <a:pathLst>
                <a:path extrusionOk="0" h="268" w="513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solidFill>
              <a:srgbClr val="6F4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6c8188a971_0_28"/>
            <p:cNvSpPr/>
            <p:nvPr/>
          </p:nvSpPr>
          <p:spPr>
            <a:xfrm>
              <a:off x="4920150" y="1991450"/>
              <a:ext cx="9225" cy="6700"/>
            </a:xfrm>
            <a:custGeom>
              <a:rect b="b" l="l" r="r" t="t"/>
              <a:pathLst>
                <a:path extrusionOk="0" h="268" w="369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solidFill>
              <a:srgbClr val="6F4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c7c134aae_0_110"/>
          <p:cNvSpPr txBox="1"/>
          <p:nvPr>
            <p:ph idx="4294967295" type="subTitle"/>
          </p:nvPr>
        </p:nvSpPr>
        <p:spPr>
          <a:xfrm>
            <a:off x="4197549" y="1235916"/>
            <a:ext cx="14658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b="1" i="0" lang="es" sz="1200" u="none" cap="none" strike="noStrik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Step </a:t>
            </a:r>
            <a:r>
              <a:rPr b="1" i="0" lang="es" sz="1200" u="none" cap="none" strike="noStrike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rPr>
              <a:t>2</a:t>
            </a:r>
            <a:br>
              <a:rPr b="0" i="0" lang="es" sz="1200" u="none" cap="none" strike="noStrike">
                <a:solidFill>
                  <a:srgbClr val="666666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</a:br>
            <a:r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Walk to a garden to insert the diamond into a statue 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6c7c134aae_0_110"/>
          <p:cNvSpPr txBox="1"/>
          <p:nvPr>
            <p:ph idx="4294967295" type="subTitle"/>
          </p:nvPr>
        </p:nvSpPr>
        <p:spPr>
          <a:xfrm>
            <a:off x="1693425" y="1235928"/>
            <a:ext cx="18000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b="1" i="0" lang="es" sz="1200" u="none" cap="none" strike="noStrik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   Step</a:t>
            </a:r>
            <a:r>
              <a:rPr b="1" i="0" lang="es" sz="1200" u="none" cap="none" strike="noStrike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rPr>
              <a:t> 1</a:t>
            </a:r>
            <a:br>
              <a:rPr b="0" i="0" lang="es" sz="1000" u="none" cap="none" strike="noStrik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</a:br>
            <a:r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 to a room to get a diamond but a battery and a flashlight will be needed to see the path clearly 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6c7c134aae_0_110"/>
          <p:cNvSpPr txBox="1"/>
          <p:nvPr>
            <p:ph idx="4294967295" type="subTitle"/>
          </p:nvPr>
        </p:nvSpPr>
        <p:spPr>
          <a:xfrm>
            <a:off x="3357329" y="2529663"/>
            <a:ext cx="15330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b="1" i="0" lang="es" sz="1200" u="none" cap="none" strike="noStrik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Step</a:t>
            </a:r>
            <a:r>
              <a:rPr b="1" i="0" lang="es" sz="1200" u="none" cap="none" strike="noStrike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rPr>
              <a:t> 3</a:t>
            </a:r>
            <a:br>
              <a:rPr b="0" i="0" lang="es" sz="1200" u="none" cap="none" strike="noStrik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</a:br>
            <a:r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statue will give you a key to another room</a:t>
            </a:r>
            <a:endParaRPr b="0" i="0" sz="1000" u="none" cap="none" strike="noStrike"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98" name="Google Shape;198;g6c7c134aae_0_110"/>
          <p:cNvSpPr txBox="1"/>
          <p:nvPr>
            <p:ph idx="4294967295" type="subTitle"/>
          </p:nvPr>
        </p:nvSpPr>
        <p:spPr>
          <a:xfrm>
            <a:off x="5093401" y="3943016"/>
            <a:ext cx="20490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b="1" i="0" lang="es" sz="1200" u="none" cap="none" strike="noStrike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rPr>
              <a:t>Puzzle solved </a:t>
            </a:r>
            <a:br>
              <a:rPr b="0" i="0" lang="es" sz="1400" u="none" cap="none" strike="noStrik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</a:br>
            <a:endParaRPr b="0" i="0" sz="1000" u="none" cap="none" strike="noStrike"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99" name="Google Shape;199;g6c7c134aae_0_110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0" name="Google Shape;200;g6c7c134aae_0_110"/>
          <p:cNvSpPr txBox="1"/>
          <p:nvPr>
            <p:ph type="ctrTitle"/>
          </p:nvPr>
        </p:nvSpPr>
        <p:spPr>
          <a:xfrm>
            <a:off x="6629550" y="1739250"/>
            <a:ext cx="16752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First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Puzzle</a:t>
            </a:r>
            <a:endParaRPr/>
          </a:p>
        </p:txBody>
      </p:sp>
      <p:sp>
        <p:nvSpPr>
          <p:cNvPr id="201" name="Google Shape;201;g6c7c134aae_0_110"/>
          <p:cNvSpPr/>
          <p:nvPr/>
        </p:nvSpPr>
        <p:spPr>
          <a:xfrm>
            <a:off x="2905569" y="841006"/>
            <a:ext cx="3218795" cy="2729585"/>
          </a:xfrm>
          <a:custGeom>
            <a:rect b="b" l="l" r="r" t="t"/>
            <a:pathLst>
              <a:path extrusionOk="0" h="36217" w="42708">
                <a:moveTo>
                  <a:pt x="0" y="0"/>
                </a:moveTo>
                <a:lnTo>
                  <a:pt x="0" y="101"/>
                </a:lnTo>
                <a:lnTo>
                  <a:pt x="38747" y="101"/>
                </a:lnTo>
                <a:cubicBezTo>
                  <a:pt x="40828" y="101"/>
                  <a:pt x="42607" y="1755"/>
                  <a:pt x="42607" y="3960"/>
                </a:cubicBezTo>
                <a:lnTo>
                  <a:pt x="42607" y="14186"/>
                </a:lnTo>
                <a:cubicBezTo>
                  <a:pt x="42607" y="16291"/>
                  <a:pt x="40828" y="18045"/>
                  <a:pt x="38747" y="18045"/>
                </a:cubicBezTo>
                <a:lnTo>
                  <a:pt x="3960" y="18045"/>
                </a:lnTo>
                <a:cubicBezTo>
                  <a:pt x="1780" y="18045"/>
                  <a:pt x="0" y="19825"/>
                  <a:pt x="0" y="22030"/>
                </a:cubicBezTo>
                <a:lnTo>
                  <a:pt x="0" y="32256"/>
                </a:lnTo>
                <a:cubicBezTo>
                  <a:pt x="0" y="34462"/>
                  <a:pt x="1780" y="36216"/>
                  <a:pt x="3960" y="36216"/>
                </a:cubicBezTo>
                <a:lnTo>
                  <a:pt x="42607" y="36216"/>
                </a:lnTo>
                <a:lnTo>
                  <a:pt x="42607" y="36116"/>
                </a:lnTo>
                <a:lnTo>
                  <a:pt x="3960" y="36116"/>
                </a:lnTo>
                <a:cubicBezTo>
                  <a:pt x="1880" y="36116"/>
                  <a:pt x="100" y="34336"/>
                  <a:pt x="100" y="32256"/>
                </a:cubicBezTo>
                <a:lnTo>
                  <a:pt x="100" y="22030"/>
                </a:lnTo>
                <a:cubicBezTo>
                  <a:pt x="100" y="19825"/>
                  <a:pt x="1880" y="18171"/>
                  <a:pt x="3960" y="18171"/>
                </a:cubicBezTo>
                <a:lnTo>
                  <a:pt x="38747" y="18171"/>
                </a:lnTo>
                <a:cubicBezTo>
                  <a:pt x="40928" y="18171"/>
                  <a:pt x="42707" y="16391"/>
                  <a:pt x="42707" y="14186"/>
                </a:cubicBezTo>
                <a:lnTo>
                  <a:pt x="42707" y="3960"/>
                </a:lnTo>
                <a:cubicBezTo>
                  <a:pt x="42707" y="1755"/>
                  <a:pt x="40928" y="0"/>
                  <a:pt x="38747" y="0"/>
                </a:cubicBezTo>
                <a:close/>
              </a:path>
            </a:pathLst>
          </a:custGeom>
          <a:solidFill>
            <a:srgbClr val="1D1D1B"/>
          </a:solidFill>
          <a:ln cap="flat" cmpd="sng" w="10650">
            <a:solidFill>
              <a:srgbClr val="666666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g6c7c134aae_0_110"/>
          <p:cNvGrpSpPr/>
          <p:nvPr/>
        </p:nvGrpSpPr>
        <p:grpSpPr>
          <a:xfrm>
            <a:off x="5805750" y="3218163"/>
            <a:ext cx="624300" cy="624300"/>
            <a:chOff x="5805750" y="3218163"/>
            <a:chExt cx="624300" cy="624300"/>
          </a:xfrm>
        </p:grpSpPr>
        <p:sp>
          <p:nvSpPr>
            <p:cNvPr id="203" name="Google Shape;203;g6c7c134aae_0_110"/>
            <p:cNvSpPr/>
            <p:nvPr/>
          </p:nvSpPr>
          <p:spPr>
            <a:xfrm>
              <a:off x="5805750" y="3218163"/>
              <a:ext cx="624300" cy="62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6c7c134aae_0_110"/>
            <p:cNvSpPr/>
            <p:nvPr/>
          </p:nvSpPr>
          <p:spPr>
            <a:xfrm>
              <a:off x="5805750" y="3218163"/>
              <a:ext cx="624300" cy="624300"/>
            </a:xfrm>
            <a:prstGeom prst="rect">
              <a:avLst/>
            </a:prstGeom>
            <a:solidFill>
              <a:srgbClr val="ED7C43">
                <a:alpha val="5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5" name="Google Shape;205;g6c7c134aae_0_110"/>
            <p:cNvGrpSpPr/>
            <p:nvPr/>
          </p:nvGrpSpPr>
          <p:grpSpPr>
            <a:xfrm>
              <a:off x="5962601" y="3364917"/>
              <a:ext cx="310582" cy="155738"/>
              <a:chOff x="5421475" y="1945825"/>
              <a:chExt cx="278050" cy="139425"/>
            </a:xfrm>
          </p:grpSpPr>
          <p:sp>
            <p:nvSpPr>
              <p:cNvPr id="206" name="Google Shape;206;g6c7c134aae_0_110"/>
              <p:cNvSpPr/>
              <p:nvPr/>
            </p:nvSpPr>
            <p:spPr>
              <a:xfrm>
                <a:off x="5559300" y="1945825"/>
                <a:ext cx="18150" cy="44125"/>
              </a:xfrm>
              <a:custGeom>
                <a:rect b="b" l="l" r="r" t="t"/>
                <a:pathLst>
                  <a:path extrusionOk="0" h="1765" w="726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1418"/>
                    </a:lnTo>
                    <a:cubicBezTo>
                      <a:pt x="1" y="1607"/>
                      <a:pt x="158" y="1764"/>
                      <a:pt x="379" y="1764"/>
                    </a:cubicBezTo>
                    <a:cubicBezTo>
                      <a:pt x="568" y="1764"/>
                      <a:pt x="725" y="1607"/>
                      <a:pt x="725" y="1418"/>
                    </a:cubicBezTo>
                    <a:lnTo>
                      <a:pt x="725" y="347"/>
                    </a:lnTo>
                    <a:cubicBezTo>
                      <a:pt x="725" y="158"/>
                      <a:pt x="568" y="0"/>
                      <a:pt x="379" y="0"/>
                    </a:cubicBezTo>
                    <a:close/>
                  </a:path>
                </a:pathLst>
              </a:custGeom>
              <a:solidFill>
                <a:srgbClr val="ED7C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g6c7c134aae_0_110"/>
              <p:cNvSpPr/>
              <p:nvPr/>
            </p:nvSpPr>
            <p:spPr>
              <a:xfrm>
                <a:off x="5611275" y="1963925"/>
                <a:ext cx="35475" cy="34500"/>
              </a:xfrm>
              <a:custGeom>
                <a:rect b="b" l="l" r="r" t="t"/>
                <a:pathLst>
                  <a:path extrusionOk="0" h="1380" w="1419">
                    <a:moveTo>
                      <a:pt x="1076" y="1"/>
                    </a:moveTo>
                    <a:cubicBezTo>
                      <a:pt x="985" y="1"/>
                      <a:pt x="899" y="32"/>
                      <a:pt x="851" y="95"/>
                    </a:cubicBezTo>
                    <a:lnTo>
                      <a:pt x="127" y="788"/>
                    </a:lnTo>
                    <a:cubicBezTo>
                      <a:pt x="1" y="914"/>
                      <a:pt x="1" y="1166"/>
                      <a:pt x="127" y="1261"/>
                    </a:cubicBezTo>
                    <a:cubicBezTo>
                      <a:pt x="190" y="1340"/>
                      <a:pt x="284" y="1379"/>
                      <a:pt x="375" y="1379"/>
                    </a:cubicBezTo>
                    <a:cubicBezTo>
                      <a:pt x="466" y="1379"/>
                      <a:pt x="552" y="1340"/>
                      <a:pt x="599" y="1261"/>
                    </a:cubicBezTo>
                    <a:lnTo>
                      <a:pt x="1324" y="568"/>
                    </a:lnTo>
                    <a:cubicBezTo>
                      <a:pt x="1419" y="442"/>
                      <a:pt x="1419" y="221"/>
                      <a:pt x="1324" y="95"/>
                    </a:cubicBezTo>
                    <a:cubicBezTo>
                      <a:pt x="1261" y="32"/>
                      <a:pt x="1167" y="1"/>
                      <a:pt x="1076" y="1"/>
                    </a:cubicBezTo>
                    <a:close/>
                  </a:path>
                </a:pathLst>
              </a:custGeom>
              <a:solidFill>
                <a:srgbClr val="ED7C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g6c7c134aae_0_110"/>
              <p:cNvSpPr/>
              <p:nvPr/>
            </p:nvSpPr>
            <p:spPr>
              <a:xfrm>
                <a:off x="5664050" y="2067900"/>
                <a:ext cx="35475" cy="17350"/>
              </a:xfrm>
              <a:custGeom>
                <a:rect b="b" l="l" r="r" t="t"/>
                <a:pathLst>
                  <a:path extrusionOk="0" h="694" w="1419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7" y="694"/>
                    </a:cubicBezTo>
                    <a:lnTo>
                      <a:pt x="1040" y="694"/>
                    </a:lnTo>
                    <a:cubicBezTo>
                      <a:pt x="1261" y="694"/>
                      <a:pt x="1418" y="536"/>
                      <a:pt x="1418" y="347"/>
                    </a:cubicBezTo>
                    <a:cubicBezTo>
                      <a:pt x="1418" y="158"/>
                      <a:pt x="1261" y="0"/>
                      <a:pt x="1040" y="0"/>
                    </a:cubicBezTo>
                    <a:close/>
                  </a:path>
                </a:pathLst>
              </a:custGeom>
              <a:solidFill>
                <a:srgbClr val="ED7C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g6c7c134aae_0_110"/>
              <p:cNvSpPr/>
              <p:nvPr/>
            </p:nvSpPr>
            <p:spPr>
              <a:xfrm>
                <a:off x="5421475" y="2067900"/>
                <a:ext cx="35450" cy="17350"/>
              </a:xfrm>
              <a:custGeom>
                <a:rect b="b" l="l" r="r" t="t"/>
                <a:pathLst>
                  <a:path extrusionOk="0" h="694" w="1418">
                    <a:moveTo>
                      <a:pt x="378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78" y="694"/>
                    </a:cubicBezTo>
                    <a:lnTo>
                      <a:pt x="1071" y="694"/>
                    </a:lnTo>
                    <a:cubicBezTo>
                      <a:pt x="1260" y="694"/>
                      <a:pt x="1418" y="536"/>
                      <a:pt x="1418" y="347"/>
                    </a:cubicBez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solidFill>
                <a:srgbClr val="ED7C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g6c7c134aae_0_110"/>
              <p:cNvSpPr/>
              <p:nvPr/>
            </p:nvSpPr>
            <p:spPr>
              <a:xfrm>
                <a:off x="5490000" y="1963925"/>
                <a:ext cx="35450" cy="33900"/>
              </a:xfrm>
              <a:custGeom>
                <a:rect b="b" l="l" r="r" t="t"/>
                <a:pathLst>
                  <a:path extrusionOk="0" h="1356" w="1418">
                    <a:moveTo>
                      <a:pt x="343" y="1"/>
                    </a:moveTo>
                    <a:cubicBezTo>
                      <a:pt x="252" y="1"/>
                      <a:pt x="158" y="32"/>
                      <a:pt x="95" y="95"/>
                    </a:cubicBezTo>
                    <a:cubicBezTo>
                      <a:pt x="0" y="221"/>
                      <a:pt x="0" y="442"/>
                      <a:pt x="95" y="568"/>
                    </a:cubicBezTo>
                    <a:lnTo>
                      <a:pt x="819" y="1261"/>
                    </a:lnTo>
                    <a:cubicBezTo>
                      <a:pt x="866" y="1324"/>
                      <a:pt x="953" y="1356"/>
                      <a:pt x="1044" y="1356"/>
                    </a:cubicBezTo>
                    <a:cubicBezTo>
                      <a:pt x="1134" y="1356"/>
                      <a:pt x="1229" y="1324"/>
                      <a:pt x="1292" y="1261"/>
                    </a:cubicBezTo>
                    <a:cubicBezTo>
                      <a:pt x="1418" y="1166"/>
                      <a:pt x="1418" y="914"/>
                      <a:pt x="1292" y="788"/>
                    </a:cubicBezTo>
                    <a:lnTo>
                      <a:pt x="567" y="95"/>
                    </a:lnTo>
                    <a:cubicBezTo>
                      <a:pt x="520" y="32"/>
                      <a:pt x="433" y="1"/>
                      <a:pt x="343" y="1"/>
                    </a:cubicBezTo>
                    <a:close/>
                  </a:path>
                </a:pathLst>
              </a:custGeom>
              <a:solidFill>
                <a:srgbClr val="ED7C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g6c7c134aae_0_110"/>
              <p:cNvSpPr/>
              <p:nvPr/>
            </p:nvSpPr>
            <p:spPr>
              <a:xfrm>
                <a:off x="5437225" y="1997650"/>
                <a:ext cx="37825" cy="26325"/>
              </a:xfrm>
              <a:custGeom>
                <a:rect b="b" l="l" r="r" t="t"/>
                <a:pathLst>
                  <a:path extrusionOk="0" h="1053" w="1513">
                    <a:moveTo>
                      <a:pt x="422" y="0"/>
                    </a:moveTo>
                    <a:cubicBezTo>
                      <a:pt x="285" y="0"/>
                      <a:pt x="140" y="81"/>
                      <a:pt x="95" y="196"/>
                    </a:cubicBezTo>
                    <a:cubicBezTo>
                      <a:pt x="0" y="353"/>
                      <a:pt x="95" y="574"/>
                      <a:pt x="252" y="668"/>
                    </a:cubicBezTo>
                    <a:lnTo>
                      <a:pt x="945" y="1015"/>
                    </a:lnTo>
                    <a:cubicBezTo>
                      <a:pt x="989" y="1041"/>
                      <a:pt x="1039" y="1052"/>
                      <a:pt x="1091" y="1052"/>
                    </a:cubicBezTo>
                    <a:cubicBezTo>
                      <a:pt x="1227" y="1052"/>
                      <a:pt x="1372" y="971"/>
                      <a:pt x="1418" y="857"/>
                    </a:cubicBezTo>
                    <a:cubicBezTo>
                      <a:pt x="1512" y="700"/>
                      <a:pt x="1418" y="479"/>
                      <a:pt x="1260" y="385"/>
                    </a:cubicBezTo>
                    <a:lnTo>
                      <a:pt x="567" y="38"/>
                    </a:lnTo>
                    <a:cubicBezTo>
                      <a:pt x="524" y="12"/>
                      <a:pt x="473" y="0"/>
                      <a:pt x="422" y="0"/>
                    </a:cubicBezTo>
                    <a:close/>
                  </a:path>
                </a:pathLst>
              </a:custGeom>
              <a:solidFill>
                <a:srgbClr val="ED7C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g6c7c134aae_0_110"/>
              <p:cNvSpPr/>
              <p:nvPr/>
            </p:nvSpPr>
            <p:spPr>
              <a:xfrm>
                <a:off x="5645150" y="1998300"/>
                <a:ext cx="37825" cy="26900"/>
              </a:xfrm>
              <a:custGeom>
                <a:rect b="b" l="l" r="r" t="t"/>
                <a:pathLst>
                  <a:path extrusionOk="0" h="1076" w="1513">
                    <a:moveTo>
                      <a:pt x="1098" y="0"/>
                    </a:moveTo>
                    <a:cubicBezTo>
                      <a:pt x="1046" y="0"/>
                      <a:pt x="994" y="14"/>
                      <a:pt x="946" y="44"/>
                    </a:cubicBezTo>
                    <a:lnTo>
                      <a:pt x="253" y="422"/>
                    </a:lnTo>
                    <a:cubicBezTo>
                      <a:pt x="95" y="485"/>
                      <a:pt x="1" y="674"/>
                      <a:pt x="95" y="894"/>
                    </a:cubicBezTo>
                    <a:cubicBezTo>
                      <a:pt x="142" y="1011"/>
                      <a:pt x="258" y="1076"/>
                      <a:pt x="405" y="1076"/>
                    </a:cubicBezTo>
                    <a:cubicBezTo>
                      <a:pt x="456" y="1076"/>
                      <a:pt x="511" y="1068"/>
                      <a:pt x="568" y="1052"/>
                    </a:cubicBezTo>
                    <a:lnTo>
                      <a:pt x="1261" y="674"/>
                    </a:lnTo>
                    <a:cubicBezTo>
                      <a:pt x="1418" y="611"/>
                      <a:pt x="1513" y="422"/>
                      <a:pt x="1418" y="201"/>
                    </a:cubicBezTo>
                    <a:cubicBezTo>
                      <a:pt x="1331" y="71"/>
                      <a:pt x="1214" y="0"/>
                      <a:pt x="1098" y="0"/>
                    </a:cubicBezTo>
                    <a:close/>
                  </a:path>
                </a:pathLst>
              </a:custGeom>
              <a:solidFill>
                <a:srgbClr val="ED7C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3" name="Google Shape;213;g6c7c134aae_0_110"/>
          <p:cNvGrpSpPr/>
          <p:nvPr/>
        </p:nvGrpSpPr>
        <p:grpSpPr>
          <a:xfrm>
            <a:off x="2281275" y="611613"/>
            <a:ext cx="624300" cy="624300"/>
            <a:chOff x="5805750" y="1209588"/>
            <a:chExt cx="624300" cy="624300"/>
          </a:xfrm>
        </p:grpSpPr>
        <p:sp>
          <p:nvSpPr>
            <p:cNvPr id="214" name="Google Shape;214;g6c7c134aae_0_110"/>
            <p:cNvSpPr/>
            <p:nvPr/>
          </p:nvSpPr>
          <p:spPr>
            <a:xfrm>
              <a:off x="5805750" y="1209588"/>
              <a:ext cx="624300" cy="62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6c7c134aae_0_110"/>
            <p:cNvSpPr/>
            <p:nvPr/>
          </p:nvSpPr>
          <p:spPr>
            <a:xfrm>
              <a:off x="5805750" y="1209588"/>
              <a:ext cx="624300" cy="624300"/>
            </a:xfrm>
            <a:prstGeom prst="rect">
              <a:avLst/>
            </a:prstGeom>
            <a:solidFill>
              <a:srgbClr val="6F40A8">
                <a:alpha val="5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6" name="Google Shape;216;g6c7c134aae_0_110"/>
            <p:cNvGrpSpPr/>
            <p:nvPr/>
          </p:nvGrpSpPr>
          <p:grpSpPr>
            <a:xfrm>
              <a:off x="6029920" y="1367250"/>
              <a:ext cx="175090" cy="77464"/>
              <a:chOff x="6594250" y="1938725"/>
              <a:chExt cx="156750" cy="69350"/>
            </a:xfrm>
          </p:grpSpPr>
          <p:sp>
            <p:nvSpPr>
              <p:cNvPr id="217" name="Google Shape;217;g6c7c134aae_0_110"/>
              <p:cNvSpPr/>
              <p:nvPr/>
            </p:nvSpPr>
            <p:spPr>
              <a:xfrm>
                <a:off x="6664325" y="1938725"/>
                <a:ext cx="17375" cy="43350"/>
              </a:xfrm>
              <a:custGeom>
                <a:rect b="b" l="l" r="r" t="t"/>
                <a:pathLst>
                  <a:path extrusionOk="0" h="1734" w="695">
                    <a:moveTo>
                      <a:pt x="348" y="1"/>
                    </a:moveTo>
                    <a:cubicBezTo>
                      <a:pt x="159" y="1"/>
                      <a:pt x="1" y="158"/>
                      <a:pt x="1" y="347"/>
                    </a:cubicBezTo>
                    <a:lnTo>
                      <a:pt x="1" y="1355"/>
                    </a:lnTo>
                    <a:cubicBezTo>
                      <a:pt x="1" y="1576"/>
                      <a:pt x="159" y="1733"/>
                      <a:pt x="348" y="1733"/>
                    </a:cubicBezTo>
                    <a:cubicBezTo>
                      <a:pt x="537" y="1733"/>
                      <a:pt x="694" y="1576"/>
                      <a:pt x="694" y="1355"/>
                    </a:cubicBezTo>
                    <a:lnTo>
                      <a:pt x="694" y="347"/>
                    </a:lnTo>
                    <a:cubicBezTo>
                      <a:pt x="694" y="158"/>
                      <a:pt x="537" y="1"/>
                      <a:pt x="348" y="1"/>
                    </a:cubicBezTo>
                    <a:close/>
                  </a:path>
                </a:pathLst>
              </a:custGeom>
              <a:solidFill>
                <a:srgbClr val="6F40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g6c7c134aae_0_110"/>
              <p:cNvSpPr/>
              <p:nvPr/>
            </p:nvSpPr>
            <p:spPr>
              <a:xfrm>
                <a:off x="6594250" y="1972800"/>
                <a:ext cx="35450" cy="35275"/>
              </a:xfrm>
              <a:custGeom>
                <a:rect b="b" l="l" r="r" t="t"/>
                <a:pathLst>
                  <a:path extrusionOk="0" h="1411" w="1418">
                    <a:moveTo>
                      <a:pt x="374" y="0"/>
                    </a:moveTo>
                    <a:cubicBezTo>
                      <a:pt x="291" y="0"/>
                      <a:pt x="205" y="40"/>
                      <a:pt x="126" y="118"/>
                    </a:cubicBezTo>
                    <a:cubicBezTo>
                      <a:pt x="0" y="244"/>
                      <a:pt x="0" y="496"/>
                      <a:pt x="126" y="591"/>
                    </a:cubicBezTo>
                    <a:lnTo>
                      <a:pt x="819" y="1316"/>
                    </a:lnTo>
                    <a:cubicBezTo>
                      <a:pt x="882" y="1379"/>
                      <a:pt x="969" y="1410"/>
                      <a:pt x="1055" y="1410"/>
                    </a:cubicBezTo>
                    <a:cubicBezTo>
                      <a:pt x="1142" y="1410"/>
                      <a:pt x="1229" y="1379"/>
                      <a:pt x="1292" y="1316"/>
                    </a:cubicBezTo>
                    <a:cubicBezTo>
                      <a:pt x="1418" y="1190"/>
                      <a:pt x="1418" y="969"/>
                      <a:pt x="1292" y="843"/>
                    </a:cubicBezTo>
                    <a:lnTo>
                      <a:pt x="599" y="118"/>
                    </a:lnTo>
                    <a:cubicBezTo>
                      <a:pt x="536" y="40"/>
                      <a:pt x="457" y="0"/>
                      <a:pt x="374" y="0"/>
                    </a:cubicBezTo>
                    <a:close/>
                  </a:path>
                </a:pathLst>
              </a:custGeom>
              <a:solidFill>
                <a:srgbClr val="6F40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g6c7c134aae_0_110"/>
              <p:cNvSpPr/>
              <p:nvPr/>
            </p:nvSpPr>
            <p:spPr>
              <a:xfrm>
                <a:off x="6715525" y="1972800"/>
                <a:ext cx="35475" cy="35275"/>
              </a:xfrm>
              <a:custGeom>
                <a:rect b="b" l="l" r="r" t="t"/>
                <a:pathLst>
                  <a:path extrusionOk="0" h="1411" w="1419">
                    <a:moveTo>
                      <a:pt x="1056" y="0"/>
                    </a:moveTo>
                    <a:cubicBezTo>
                      <a:pt x="970" y="0"/>
                      <a:pt x="883" y="40"/>
                      <a:pt x="820" y="118"/>
                    </a:cubicBezTo>
                    <a:lnTo>
                      <a:pt x="127" y="843"/>
                    </a:lnTo>
                    <a:cubicBezTo>
                      <a:pt x="1" y="969"/>
                      <a:pt x="1" y="1190"/>
                      <a:pt x="127" y="1316"/>
                    </a:cubicBezTo>
                    <a:cubicBezTo>
                      <a:pt x="174" y="1379"/>
                      <a:pt x="261" y="1410"/>
                      <a:pt x="351" y="1410"/>
                    </a:cubicBezTo>
                    <a:cubicBezTo>
                      <a:pt x="442" y="1410"/>
                      <a:pt x="536" y="1379"/>
                      <a:pt x="599" y="1316"/>
                    </a:cubicBezTo>
                    <a:lnTo>
                      <a:pt x="1293" y="591"/>
                    </a:lnTo>
                    <a:cubicBezTo>
                      <a:pt x="1419" y="496"/>
                      <a:pt x="1419" y="244"/>
                      <a:pt x="1293" y="118"/>
                    </a:cubicBezTo>
                    <a:cubicBezTo>
                      <a:pt x="1230" y="40"/>
                      <a:pt x="1143" y="0"/>
                      <a:pt x="1056" y="0"/>
                    </a:cubicBezTo>
                    <a:close/>
                  </a:path>
                </a:pathLst>
              </a:custGeom>
              <a:solidFill>
                <a:srgbClr val="6F40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0" name="Google Shape;220;g6c7c134aae_0_110"/>
          <p:cNvGrpSpPr/>
          <p:nvPr/>
        </p:nvGrpSpPr>
        <p:grpSpPr>
          <a:xfrm>
            <a:off x="2589450" y="2561763"/>
            <a:ext cx="624300" cy="624300"/>
            <a:chOff x="2589450" y="2561763"/>
            <a:chExt cx="624300" cy="624300"/>
          </a:xfrm>
        </p:grpSpPr>
        <p:sp>
          <p:nvSpPr>
            <p:cNvPr id="221" name="Google Shape;221;g6c7c134aae_0_110"/>
            <p:cNvSpPr/>
            <p:nvPr/>
          </p:nvSpPr>
          <p:spPr>
            <a:xfrm>
              <a:off x="2589450" y="2561763"/>
              <a:ext cx="624300" cy="62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6c7c134aae_0_110"/>
            <p:cNvSpPr/>
            <p:nvPr/>
          </p:nvSpPr>
          <p:spPr>
            <a:xfrm>
              <a:off x="2589450" y="2561763"/>
              <a:ext cx="624300" cy="624300"/>
            </a:xfrm>
            <a:prstGeom prst="rect">
              <a:avLst/>
            </a:prstGeom>
            <a:solidFill>
              <a:srgbClr val="6F40A8">
                <a:alpha val="5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g6c7c134aae_0_110"/>
          <p:cNvGrpSpPr/>
          <p:nvPr/>
        </p:nvGrpSpPr>
        <p:grpSpPr>
          <a:xfrm>
            <a:off x="2451017" y="892951"/>
            <a:ext cx="284806" cy="241434"/>
            <a:chOff x="1636184" y="2959225"/>
            <a:chExt cx="232666" cy="197250"/>
          </a:xfrm>
        </p:grpSpPr>
        <p:sp>
          <p:nvSpPr>
            <p:cNvPr id="224" name="Google Shape;224;g6c7c134aae_0_110"/>
            <p:cNvSpPr/>
            <p:nvPr/>
          </p:nvSpPr>
          <p:spPr>
            <a:xfrm>
              <a:off x="1649300" y="2959225"/>
              <a:ext cx="219550" cy="197250"/>
            </a:xfrm>
            <a:custGeom>
              <a:rect b="b" l="l" r="r" t="t"/>
              <a:pathLst>
                <a:path extrusionOk="0" h="7890" w="8782">
                  <a:moveTo>
                    <a:pt x="3485" y="419"/>
                  </a:moveTo>
                  <a:lnTo>
                    <a:pt x="2342" y="1952"/>
                  </a:lnTo>
                  <a:lnTo>
                    <a:pt x="1757" y="419"/>
                  </a:lnTo>
                  <a:close/>
                  <a:moveTo>
                    <a:pt x="6495" y="419"/>
                  </a:moveTo>
                  <a:lnTo>
                    <a:pt x="5882" y="1952"/>
                  </a:lnTo>
                  <a:lnTo>
                    <a:pt x="4739" y="419"/>
                  </a:lnTo>
                  <a:close/>
                  <a:moveTo>
                    <a:pt x="1255" y="809"/>
                  </a:moveTo>
                  <a:lnTo>
                    <a:pt x="1812" y="2314"/>
                  </a:lnTo>
                  <a:lnTo>
                    <a:pt x="307" y="2314"/>
                  </a:lnTo>
                  <a:lnTo>
                    <a:pt x="1255" y="809"/>
                  </a:lnTo>
                  <a:close/>
                  <a:moveTo>
                    <a:pt x="4154" y="614"/>
                  </a:moveTo>
                  <a:lnTo>
                    <a:pt x="5408" y="2314"/>
                  </a:lnTo>
                  <a:lnTo>
                    <a:pt x="2900" y="2314"/>
                  </a:lnTo>
                  <a:lnTo>
                    <a:pt x="4154" y="614"/>
                  </a:lnTo>
                  <a:close/>
                  <a:moveTo>
                    <a:pt x="6997" y="809"/>
                  </a:moveTo>
                  <a:lnTo>
                    <a:pt x="7945" y="2314"/>
                  </a:lnTo>
                  <a:lnTo>
                    <a:pt x="6440" y="2314"/>
                  </a:lnTo>
                  <a:lnTo>
                    <a:pt x="6997" y="809"/>
                  </a:lnTo>
                  <a:close/>
                  <a:moveTo>
                    <a:pt x="2035" y="2928"/>
                  </a:moveTo>
                  <a:lnTo>
                    <a:pt x="3206" y="6133"/>
                  </a:lnTo>
                  <a:lnTo>
                    <a:pt x="419" y="2928"/>
                  </a:lnTo>
                  <a:close/>
                  <a:moveTo>
                    <a:pt x="7806" y="2928"/>
                  </a:moveTo>
                  <a:lnTo>
                    <a:pt x="5018" y="6133"/>
                  </a:lnTo>
                  <a:lnTo>
                    <a:pt x="6217" y="2928"/>
                  </a:lnTo>
                  <a:close/>
                  <a:moveTo>
                    <a:pt x="5548" y="2928"/>
                  </a:moveTo>
                  <a:lnTo>
                    <a:pt x="4126" y="6719"/>
                  </a:lnTo>
                  <a:lnTo>
                    <a:pt x="2677" y="2928"/>
                  </a:lnTo>
                  <a:close/>
                  <a:moveTo>
                    <a:pt x="1562" y="1"/>
                  </a:moveTo>
                  <a:lnTo>
                    <a:pt x="1" y="2482"/>
                  </a:lnTo>
                  <a:lnTo>
                    <a:pt x="1" y="2510"/>
                  </a:lnTo>
                  <a:lnTo>
                    <a:pt x="1" y="2537"/>
                  </a:lnTo>
                  <a:lnTo>
                    <a:pt x="1" y="2593"/>
                  </a:lnTo>
                  <a:lnTo>
                    <a:pt x="1" y="2621"/>
                  </a:lnTo>
                  <a:lnTo>
                    <a:pt x="1" y="2649"/>
                  </a:lnTo>
                  <a:lnTo>
                    <a:pt x="1" y="2677"/>
                  </a:lnTo>
                  <a:lnTo>
                    <a:pt x="1" y="2733"/>
                  </a:lnTo>
                  <a:lnTo>
                    <a:pt x="1" y="2760"/>
                  </a:lnTo>
                  <a:lnTo>
                    <a:pt x="1" y="2788"/>
                  </a:lnTo>
                  <a:lnTo>
                    <a:pt x="1" y="2816"/>
                  </a:lnTo>
                  <a:lnTo>
                    <a:pt x="1" y="2872"/>
                  </a:lnTo>
                  <a:lnTo>
                    <a:pt x="4349" y="7834"/>
                  </a:lnTo>
                  <a:lnTo>
                    <a:pt x="4405" y="7890"/>
                  </a:lnTo>
                  <a:lnTo>
                    <a:pt x="4879" y="7890"/>
                  </a:lnTo>
                  <a:lnTo>
                    <a:pt x="4907" y="7834"/>
                  </a:lnTo>
                  <a:lnTo>
                    <a:pt x="8753" y="2788"/>
                  </a:lnTo>
                  <a:lnTo>
                    <a:pt x="8753" y="2788"/>
                  </a:lnTo>
                  <a:cubicBezTo>
                    <a:pt x="8744" y="2798"/>
                    <a:pt x="8738" y="2801"/>
                    <a:pt x="8735" y="2801"/>
                  </a:cubicBezTo>
                  <a:cubicBezTo>
                    <a:pt x="8729" y="2801"/>
                    <a:pt x="8735" y="2788"/>
                    <a:pt x="8753" y="2788"/>
                  </a:cubicBezTo>
                  <a:lnTo>
                    <a:pt x="8781" y="2760"/>
                  </a:lnTo>
                  <a:lnTo>
                    <a:pt x="8781" y="2733"/>
                  </a:lnTo>
                  <a:lnTo>
                    <a:pt x="8781" y="2677"/>
                  </a:lnTo>
                  <a:lnTo>
                    <a:pt x="8781" y="2649"/>
                  </a:lnTo>
                  <a:lnTo>
                    <a:pt x="8781" y="2621"/>
                  </a:lnTo>
                  <a:lnTo>
                    <a:pt x="8781" y="2593"/>
                  </a:lnTo>
                  <a:lnTo>
                    <a:pt x="8781" y="2537"/>
                  </a:lnTo>
                  <a:lnTo>
                    <a:pt x="8781" y="2510"/>
                  </a:lnTo>
                  <a:lnTo>
                    <a:pt x="8781" y="2482"/>
                  </a:lnTo>
                  <a:lnTo>
                    <a:pt x="722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6c7c134aae_0_110"/>
            <p:cNvSpPr/>
            <p:nvPr/>
          </p:nvSpPr>
          <p:spPr>
            <a:xfrm flipH="1">
              <a:off x="1636184" y="2959225"/>
              <a:ext cx="219550" cy="197250"/>
            </a:xfrm>
            <a:custGeom>
              <a:rect b="b" l="l" r="r" t="t"/>
              <a:pathLst>
                <a:path extrusionOk="0" h="7890" w="8782">
                  <a:moveTo>
                    <a:pt x="3485" y="419"/>
                  </a:moveTo>
                  <a:lnTo>
                    <a:pt x="2342" y="1952"/>
                  </a:lnTo>
                  <a:lnTo>
                    <a:pt x="1757" y="419"/>
                  </a:lnTo>
                  <a:close/>
                  <a:moveTo>
                    <a:pt x="6495" y="419"/>
                  </a:moveTo>
                  <a:lnTo>
                    <a:pt x="5882" y="1952"/>
                  </a:lnTo>
                  <a:lnTo>
                    <a:pt x="4739" y="419"/>
                  </a:lnTo>
                  <a:close/>
                  <a:moveTo>
                    <a:pt x="1255" y="809"/>
                  </a:moveTo>
                  <a:lnTo>
                    <a:pt x="1812" y="2314"/>
                  </a:lnTo>
                  <a:lnTo>
                    <a:pt x="307" y="2314"/>
                  </a:lnTo>
                  <a:lnTo>
                    <a:pt x="1255" y="809"/>
                  </a:lnTo>
                  <a:close/>
                  <a:moveTo>
                    <a:pt x="4154" y="614"/>
                  </a:moveTo>
                  <a:lnTo>
                    <a:pt x="5408" y="2314"/>
                  </a:lnTo>
                  <a:lnTo>
                    <a:pt x="2900" y="2314"/>
                  </a:lnTo>
                  <a:lnTo>
                    <a:pt x="4154" y="614"/>
                  </a:lnTo>
                  <a:close/>
                  <a:moveTo>
                    <a:pt x="6997" y="809"/>
                  </a:moveTo>
                  <a:lnTo>
                    <a:pt x="7945" y="2314"/>
                  </a:lnTo>
                  <a:lnTo>
                    <a:pt x="6440" y="2314"/>
                  </a:lnTo>
                  <a:lnTo>
                    <a:pt x="6997" y="809"/>
                  </a:lnTo>
                  <a:close/>
                  <a:moveTo>
                    <a:pt x="2035" y="2928"/>
                  </a:moveTo>
                  <a:lnTo>
                    <a:pt x="3206" y="6133"/>
                  </a:lnTo>
                  <a:lnTo>
                    <a:pt x="419" y="2928"/>
                  </a:lnTo>
                  <a:close/>
                  <a:moveTo>
                    <a:pt x="7806" y="2928"/>
                  </a:moveTo>
                  <a:lnTo>
                    <a:pt x="5018" y="6133"/>
                  </a:lnTo>
                  <a:lnTo>
                    <a:pt x="6217" y="2928"/>
                  </a:lnTo>
                  <a:close/>
                  <a:moveTo>
                    <a:pt x="5548" y="2928"/>
                  </a:moveTo>
                  <a:lnTo>
                    <a:pt x="4126" y="6719"/>
                  </a:lnTo>
                  <a:lnTo>
                    <a:pt x="2677" y="2928"/>
                  </a:lnTo>
                  <a:close/>
                  <a:moveTo>
                    <a:pt x="1562" y="1"/>
                  </a:moveTo>
                  <a:lnTo>
                    <a:pt x="1" y="2482"/>
                  </a:lnTo>
                  <a:lnTo>
                    <a:pt x="1" y="2510"/>
                  </a:lnTo>
                  <a:lnTo>
                    <a:pt x="1" y="2537"/>
                  </a:lnTo>
                  <a:lnTo>
                    <a:pt x="1" y="2593"/>
                  </a:lnTo>
                  <a:lnTo>
                    <a:pt x="1" y="2621"/>
                  </a:lnTo>
                  <a:lnTo>
                    <a:pt x="1" y="2649"/>
                  </a:lnTo>
                  <a:lnTo>
                    <a:pt x="1" y="2677"/>
                  </a:lnTo>
                  <a:lnTo>
                    <a:pt x="1" y="2733"/>
                  </a:lnTo>
                  <a:lnTo>
                    <a:pt x="1" y="2760"/>
                  </a:lnTo>
                  <a:lnTo>
                    <a:pt x="1" y="2788"/>
                  </a:lnTo>
                  <a:lnTo>
                    <a:pt x="1" y="2816"/>
                  </a:lnTo>
                  <a:lnTo>
                    <a:pt x="1" y="2872"/>
                  </a:lnTo>
                  <a:lnTo>
                    <a:pt x="4349" y="7834"/>
                  </a:lnTo>
                  <a:lnTo>
                    <a:pt x="4405" y="7890"/>
                  </a:lnTo>
                  <a:lnTo>
                    <a:pt x="4879" y="7890"/>
                  </a:lnTo>
                  <a:lnTo>
                    <a:pt x="4907" y="7834"/>
                  </a:lnTo>
                  <a:lnTo>
                    <a:pt x="8753" y="2788"/>
                  </a:lnTo>
                  <a:lnTo>
                    <a:pt x="8753" y="2788"/>
                  </a:lnTo>
                  <a:cubicBezTo>
                    <a:pt x="8744" y="2798"/>
                    <a:pt x="8738" y="2801"/>
                    <a:pt x="8735" y="2801"/>
                  </a:cubicBezTo>
                  <a:cubicBezTo>
                    <a:pt x="8729" y="2801"/>
                    <a:pt x="8735" y="2788"/>
                    <a:pt x="8753" y="2788"/>
                  </a:cubicBezTo>
                  <a:lnTo>
                    <a:pt x="8781" y="2760"/>
                  </a:lnTo>
                  <a:lnTo>
                    <a:pt x="8781" y="2733"/>
                  </a:lnTo>
                  <a:lnTo>
                    <a:pt x="8781" y="2677"/>
                  </a:lnTo>
                  <a:lnTo>
                    <a:pt x="8781" y="2649"/>
                  </a:lnTo>
                  <a:lnTo>
                    <a:pt x="8781" y="2621"/>
                  </a:lnTo>
                  <a:lnTo>
                    <a:pt x="8781" y="2593"/>
                  </a:lnTo>
                  <a:lnTo>
                    <a:pt x="8781" y="2537"/>
                  </a:lnTo>
                  <a:lnTo>
                    <a:pt x="8781" y="2510"/>
                  </a:lnTo>
                  <a:lnTo>
                    <a:pt x="8781" y="2482"/>
                  </a:lnTo>
                  <a:lnTo>
                    <a:pt x="722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6c7c134aae_0_110"/>
            <p:cNvSpPr/>
            <p:nvPr/>
          </p:nvSpPr>
          <p:spPr>
            <a:xfrm>
              <a:off x="1734750" y="3136775"/>
              <a:ext cx="36900" cy="19650"/>
            </a:xfrm>
            <a:custGeom>
              <a:rect b="b" l="l" r="r" t="t"/>
              <a:pathLst>
                <a:path extrusionOk="0" h="786" w="1476">
                  <a:moveTo>
                    <a:pt x="0" y="786"/>
                  </a:moveTo>
                  <a:lnTo>
                    <a:pt x="1476" y="786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</p:sp>
        <p:sp>
          <p:nvSpPr>
            <p:cNvPr id="227" name="Google Shape;227;g6c7c134aae_0_110"/>
            <p:cNvSpPr/>
            <p:nvPr/>
          </p:nvSpPr>
          <p:spPr>
            <a:xfrm>
              <a:off x="1684150" y="2963550"/>
              <a:ext cx="139900" cy="11300"/>
            </a:xfrm>
            <a:custGeom>
              <a:rect b="b" l="l" r="r" t="t"/>
              <a:pathLst>
                <a:path extrusionOk="0" h="452" w="5596">
                  <a:moveTo>
                    <a:pt x="0" y="452"/>
                  </a:moveTo>
                  <a:lnTo>
                    <a:pt x="5596" y="452"/>
                  </a:lnTo>
                  <a:lnTo>
                    <a:pt x="5500" y="0"/>
                  </a:lnTo>
                  <a:lnTo>
                    <a:pt x="238" y="47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</p:sp>
      </p:grpSp>
      <p:grpSp>
        <p:nvGrpSpPr>
          <p:cNvPr id="228" name="Google Shape;228;g6c7c134aae_0_110"/>
          <p:cNvGrpSpPr/>
          <p:nvPr/>
        </p:nvGrpSpPr>
        <p:grpSpPr>
          <a:xfrm>
            <a:off x="5805750" y="1134363"/>
            <a:ext cx="624300" cy="624300"/>
            <a:chOff x="2589450" y="2561763"/>
            <a:chExt cx="624300" cy="624300"/>
          </a:xfrm>
        </p:grpSpPr>
        <p:sp>
          <p:nvSpPr>
            <p:cNvPr id="229" name="Google Shape;229;g6c7c134aae_0_110"/>
            <p:cNvSpPr/>
            <p:nvPr/>
          </p:nvSpPr>
          <p:spPr>
            <a:xfrm>
              <a:off x="2589450" y="2561763"/>
              <a:ext cx="624300" cy="62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6c7c134aae_0_110"/>
            <p:cNvSpPr/>
            <p:nvPr/>
          </p:nvSpPr>
          <p:spPr>
            <a:xfrm>
              <a:off x="2589450" y="2561763"/>
              <a:ext cx="624300" cy="624300"/>
            </a:xfrm>
            <a:prstGeom prst="rect">
              <a:avLst/>
            </a:prstGeom>
            <a:solidFill>
              <a:srgbClr val="6F40A8">
                <a:alpha val="5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g6c7c134aae_0_110"/>
          <p:cNvGrpSpPr/>
          <p:nvPr/>
        </p:nvGrpSpPr>
        <p:grpSpPr>
          <a:xfrm>
            <a:off x="5942751" y="1311659"/>
            <a:ext cx="350302" cy="346532"/>
            <a:chOff x="-64406125" y="3362225"/>
            <a:chExt cx="318225" cy="314800"/>
          </a:xfrm>
        </p:grpSpPr>
        <p:sp>
          <p:nvSpPr>
            <p:cNvPr id="232" name="Google Shape;232;g6c7c134aae_0_110"/>
            <p:cNvSpPr/>
            <p:nvPr/>
          </p:nvSpPr>
          <p:spPr>
            <a:xfrm>
              <a:off x="-64332100" y="3362225"/>
              <a:ext cx="170150" cy="199025"/>
            </a:xfrm>
            <a:custGeom>
              <a:rect b="b" l="l" r="r" t="t"/>
              <a:pathLst>
                <a:path extrusionOk="0" h="7961" w="6806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6c7c134aae_0_110"/>
            <p:cNvSpPr/>
            <p:nvPr/>
          </p:nvSpPr>
          <p:spPr>
            <a:xfrm>
              <a:off x="-64406125" y="3559050"/>
              <a:ext cx="318225" cy="117975"/>
            </a:xfrm>
            <a:custGeom>
              <a:rect b="b" l="l" r="r" t="t"/>
              <a:pathLst>
                <a:path extrusionOk="0" h="4719" w="12729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g6c7c134aae_0_110"/>
          <p:cNvGrpSpPr/>
          <p:nvPr/>
        </p:nvGrpSpPr>
        <p:grpSpPr>
          <a:xfrm>
            <a:off x="2729171" y="2758729"/>
            <a:ext cx="344861" cy="332684"/>
            <a:chOff x="-32243500" y="2299850"/>
            <a:chExt cx="300900" cy="290275"/>
          </a:xfrm>
        </p:grpSpPr>
        <p:sp>
          <p:nvSpPr>
            <p:cNvPr id="235" name="Google Shape;235;g6c7c134aae_0_110"/>
            <p:cNvSpPr/>
            <p:nvPr/>
          </p:nvSpPr>
          <p:spPr>
            <a:xfrm>
              <a:off x="-32243500" y="2299850"/>
              <a:ext cx="300900" cy="290275"/>
            </a:xfrm>
            <a:custGeom>
              <a:rect b="b" l="l" r="r" t="t"/>
              <a:pathLst>
                <a:path extrusionOk="0" h="11611" w="12036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6c7c134aae_0_110"/>
            <p:cNvSpPr/>
            <p:nvPr/>
          </p:nvSpPr>
          <p:spPr>
            <a:xfrm>
              <a:off x="-32048175" y="2342775"/>
              <a:ext cx="55950" cy="51025"/>
            </a:xfrm>
            <a:custGeom>
              <a:rect b="b" l="l" r="r" t="t"/>
              <a:pathLst>
                <a:path extrusionOk="0" h="2041" w="2238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g6c7c134aae_0_110"/>
          <p:cNvGrpSpPr/>
          <p:nvPr/>
        </p:nvGrpSpPr>
        <p:grpSpPr>
          <a:xfrm>
            <a:off x="5947519" y="3447714"/>
            <a:ext cx="340753" cy="352036"/>
            <a:chOff x="-62148000" y="1930075"/>
            <a:chExt cx="309550" cy="319800"/>
          </a:xfrm>
        </p:grpSpPr>
        <p:sp>
          <p:nvSpPr>
            <p:cNvPr id="238" name="Google Shape;238;g6c7c134aae_0_110"/>
            <p:cNvSpPr/>
            <p:nvPr/>
          </p:nvSpPr>
          <p:spPr>
            <a:xfrm>
              <a:off x="-62148000" y="1930075"/>
              <a:ext cx="309550" cy="319800"/>
            </a:xfrm>
            <a:custGeom>
              <a:rect b="b" l="l" r="r" t="t"/>
              <a:pathLst>
                <a:path extrusionOk="0" h="12792" w="12382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6c7c134aae_0_110"/>
            <p:cNvSpPr/>
            <p:nvPr/>
          </p:nvSpPr>
          <p:spPr>
            <a:xfrm>
              <a:off x="-62044825" y="1972200"/>
              <a:ext cx="107125" cy="97700"/>
            </a:xfrm>
            <a:custGeom>
              <a:rect b="b" l="l" r="r" t="t"/>
              <a:pathLst>
                <a:path extrusionOk="0" h="3908" w="4285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0" name="Google Shape;240;g6c7c134aae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9825" y="618275"/>
            <a:ext cx="385875" cy="4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6c7c134aae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7475" y="618275"/>
            <a:ext cx="385875" cy="4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6c7c134aae_0_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8500" y="1883425"/>
            <a:ext cx="385875" cy="4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6c7c134aae_0_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3187" y="1995963"/>
            <a:ext cx="385875" cy="4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6c7c134aae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9825" y="2033263"/>
            <a:ext cx="385875" cy="4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6c7c134aae_0_1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176" y="2840400"/>
            <a:ext cx="2422925" cy="209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6c7c134aae_0_1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0051" y="-36162"/>
            <a:ext cx="2099651" cy="209965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6c7c134aae_0_110"/>
          <p:cNvSpPr txBox="1"/>
          <p:nvPr/>
        </p:nvSpPr>
        <p:spPr>
          <a:xfrm>
            <a:off x="2905575" y="4472950"/>
            <a:ext cx="54069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soon as the player opens the room in step 1, the zombies will start chasing him/her.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c8188a971_0_35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3" name="Google Shape;253;g6c8188a971_0_35"/>
          <p:cNvSpPr txBox="1"/>
          <p:nvPr>
            <p:ph type="ctrTitle"/>
          </p:nvPr>
        </p:nvSpPr>
        <p:spPr>
          <a:xfrm>
            <a:off x="324550" y="1249125"/>
            <a:ext cx="40077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Wheel-U-Survive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54" name="Google Shape;254;g6c8188a971_0_35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5" name="Google Shape;255;g6c8188a971_0_35"/>
          <p:cNvSpPr txBox="1"/>
          <p:nvPr>
            <p:ph idx="1" type="subTitle"/>
          </p:nvPr>
        </p:nvSpPr>
        <p:spPr>
          <a:xfrm>
            <a:off x="388050" y="1877950"/>
            <a:ext cx="7676400" cy="21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second puzzle, the goal will be to finally escape from zombies in 3 steps: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key from the first puzzle will be used to open a second room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another key from the second room to open a gate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gate needs to collect a card to finally escape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zombies will increment along the path (there will be 2 crawling zombies, one walking zombie and one running zombie).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There will be a timer that will be set to 10~15 minutes. If the timer ends before the 2 puzzles are solved then the player loses the game otherwise he/she wins.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the entire horror game, the player won’t have any weapons, the only thing the user can do is to run or hide from zombies. The</a:t>
            </a:r>
            <a:r>
              <a:rPr b="1" lang="es" sz="1100">
                <a:solidFill>
                  <a:schemeClr val="dk1"/>
                </a:solidFill>
              </a:rPr>
              <a:t> haptic (fan)</a:t>
            </a: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guide </a:t>
            </a:r>
            <a:r>
              <a:rPr lang="es" sz="1100">
                <a:solidFill>
                  <a:schemeClr val="dk1"/>
                </a:solidFill>
              </a:rPr>
              <a:t>player to choose the correct puzzle and help player escape from the dungeon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c8188a971_0_110"/>
          <p:cNvSpPr txBox="1"/>
          <p:nvPr>
            <p:ph idx="4294967295" type="subTitle"/>
          </p:nvPr>
        </p:nvSpPr>
        <p:spPr>
          <a:xfrm>
            <a:off x="4197549" y="1235916"/>
            <a:ext cx="14658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b="1" i="0" lang="es" sz="1200" u="none" cap="none" strike="noStrik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Step </a:t>
            </a:r>
            <a:r>
              <a:rPr b="1" i="0" lang="es" sz="1200" u="none" cap="none" strike="noStrike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rPr>
              <a:t>2</a:t>
            </a:r>
            <a:br>
              <a:rPr b="0" i="0" lang="es" sz="1200" u="none" cap="none" strike="noStrike">
                <a:solidFill>
                  <a:srgbClr val="666666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</a:br>
            <a:r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 another key from the second room to open a gate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6c8188a971_0_110"/>
          <p:cNvSpPr txBox="1"/>
          <p:nvPr>
            <p:ph idx="4294967295" type="subTitle"/>
          </p:nvPr>
        </p:nvSpPr>
        <p:spPr>
          <a:xfrm>
            <a:off x="1646575" y="1235926"/>
            <a:ext cx="18000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b="1" i="0" lang="es" sz="1200" u="none" cap="none" strike="noStrik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Step</a:t>
            </a:r>
            <a:r>
              <a:rPr b="1" i="0" lang="es" sz="1200" u="none" cap="none" strike="noStrike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rPr>
              <a:t> 1</a:t>
            </a:r>
            <a:br>
              <a:rPr b="0" i="0" lang="es" sz="1000" u="none" cap="none" strike="noStrik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</a:br>
            <a:r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key from the first puzzle will be used to open a second room 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6c8188a971_0_110"/>
          <p:cNvSpPr txBox="1"/>
          <p:nvPr>
            <p:ph idx="4294967295" type="subTitle"/>
          </p:nvPr>
        </p:nvSpPr>
        <p:spPr>
          <a:xfrm>
            <a:off x="3357329" y="2529663"/>
            <a:ext cx="15330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b="1" i="0" lang="es" sz="1200" u="none" cap="none" strike="noStrik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Step</a:t>
            </a:r>
            <a:r>
              <a:rPr b="1" i="0" lang="es" sz="1200" u="none" cap="none" strike="noStrike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rPr>
              <a:t> 3</a:t>
            </a:r>
            <a:br>
              <a:rPr b="0" i="0" lang="es" sz="1200" u="none" cap="none" strike="noStrik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</a:br>
            <a:r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gate needs to collect a card to finally escape</a:t>
            </a:r>
            <a:endParaRPr b="0" i="0" sz="1000" u="none" cap="none" strike="noStrike"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63" name="Google Shape;263;g6c8188a971_0_110"/>
          <p:cNvSpPr txBox="1"/>
          <p:nvPr>
            <p:ph idx="4294967295" type="subTitle"/>
          </p:nvPr>
        </p:nvSpPr>
        <p:spPr>
          <a:xfrm>
            <a:off x="5093401" y="3943016"/>
            <a:ext cx="20490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b="1" i="0" lang="es" sz="1200" u="none" cap="none" strike="noStrike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rPr>
              <a:t>Puzzle solved </a:t>
            </a:r>
            <a:br>
              <a:rPr b="0" i="0" lang="es" sz="1400" u="none" cap="none" strike="noStrik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</a:br>
            <a:endParaRPr b="0" i="0" sz="1000" u="none" cap="none" strike="noStrike"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64" name="Google Shape;264;g6c8188a971_0_110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5" name="Google Shape;265;g6c8188a971_0_110"/>
          <p:cNvSpPr txBox="1"/>
          <p:nvPr>
            <p:ph type="ctrTitle"/>
          </p:nvPr>
        </p:nvSpPr>
        <p:spPr>
          <a:xfrm>
            <a:off x="6629550" y="1739250"/>
            <a:ext cx="16752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Second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Puzzle</a:t>
            </a:r>
            <a:endParaRPr/>
          </a:p>
        </p:txBody>
      </p:sp>
      <p:sp>
        <p:nvSpPr>
          <p:cNvPr id="266" name="Google Shape;266;g6c8188a971_0_110"/>
          <p:cNvSpPr/>
          <p:nvPr/>
        </p:nvSpPr>
        <p:spPr>
          <a:xfrm>
            <a:off x="2905569" y="841006"/>
            <a:ext cx="3218795" cy="2729585"/>
          </a:xfrm>
          <a:custGeom>
            <a:rect b="b" l="l" r="r" t="t"/>
            <a:pathLst>
              <a:path extrusionOk="0" h="36217" w="42708">
                <a:moveTo>
                  <a:pt x="0" y="0"/>
                </a:moveTo>
                <a:lnTo>
                  <a:pt x="0" y="101"/>
                </a:lnTo>
                <a:lnTo>
                  <a:pt x="38747" y="101"/>
                </a:lnTo>
                <a:cubicBezTo>
                  <a:pt x="40828" y="101"/>
                  <a:pt x="42607" y="1755"/>
                  <a:pt x="42607" y="3960"/>
                </a:cubicBezTo>
                <a:lnTo>
                  <a:pt x="42607" y="14186"/>
                </a:lnTo>
                <a:cubicBezTo>
                  <a:pt x="42607" y="16291"/>
                  <a:pt x="40828" y="18045"/>
                  <a:pt x="38747" y="18045"/>
                </a:cubicBezTo>
                <a:lnTo>
                  <a:pt x="3960" y="18045"/>
                </a:lnTo>
                <a:cubicBezTo>
                  <a:pt x="1780" y="18045"/>
                  <a:pt x="0" y="19825"/>
                  <a:pt x="0" y="22030"/>
                </a:cubicBezTo>
                <a:lnTo>
                  <a:pt x="0" y="32256"/>
                </a:lnTo>
                <a:cubicBezTo>
                  <a:pt x="0" y="34462"/>
                  <a:pt x="1780" y="36216"/>
                  <a:pt x="3960" y="36216"/>
                </a:cubicBezTo>
                <a:lnTo>
                  <a:pt x="42607" y="36216"/>
                </a:lnTo>
                <a:lnTo>
                  <a:pt x="42607" y="36116"/>
                </a:lnTo>
                <a:lnTo>
                  <a:pt x="3960" y="36116"/>
                </a:lnTo>
                <a:cubicBezTo>
                  <a:pt x="1880" y="36116"/>
                  <a:pt x="100" y="34336"/>
                  <a:pt x="100" y="32256"/>
                </a:cubicBezTo>
                <a:lnTo>
                  <a:pt x="100" y="22030"/>
                </a:lnTo>
                <a:cubicBezTo>
                  <a:pt x="100" y="19825"/>
                  <a:pt x="1880" y="18171"/>
                  <a:pt x="3960" y="18171"/>
                </a:cubicBezTo>
                <a:lnTo>
                  <a:pt x="38747" y="18171"/>
                </a:lnTo>
                <a:cubicBezTo>
                  <a:pt x="40928" y="18171"/>
                  <a:pt x="42707" y="16391"/>
                  <a:pt x="42707" y="14186"/>
                </a:cubicBezTo>
                <a:lnTo>
                  <a:pt x="42707" y="3960"/>
                </a:lnTo>
                <a:cubicBezTo>
                  <a:pt x="42707" y="1755"/>
                  <a:pt x="40928" y="0"/>
                  <a:pt x="38747" y="0"/>
                </a:cubicBezTo>
                <a:close/>
              </a:path>
            </a:pathLst>
          </a:custGeom>
          <a:solidFill>
            <a:srgbClr val="1D1D1B"/>
          </a:solidFill>
          <a:ln cap="flat" cmpd="sng" w="10650">
            <a:solidFill>
              <a:srgbClr val="666666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g6c8188a971_0_110"/>
          <p:cNvGrpSpPr/>
          <p:nvPr/>
        </p:nvGrpSpPr>
        <p:grpSpPr>
          <a:xfrm>
            <a:off x="5805750" y="3218163"/>
            <a:ext cx="624300" cy="624300"/>
            <a:chOff x="5805750" y="3218163"/>
            <a:chExt cx="624300" cy="624300"/>
          </a:xfrm>
        </p:grpSpPr>
        <p:sp>
          <p:nvSpPr>
            <p:cNvPr id="268" name="Google Shape;268;g6c8188a971_0_110"/>
            <p:cNvSpPr/>
            <p:nvPr/>
          </p:nvSpPr>
          <p:spPr>
            <a:xfrm>
              <a:off x="5805750" y="3218163"/>
              <a:ext cx="624300" cy="62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6c8188a971_0_110"/>
            <p:cNvSpPr/>
            <p:nvPr/>
          </p:nvSpPr>
          <p:spPr>
            <a:xfrm>
              <a:off x="5805750" y="3218163"/>
              <a:ext cx="624300" cy="624300"/>
            </a:xfrm>
            <a:prstGeom prst="rect">
              <a:avLst/>
            </a:prstGeom>
            <a:solidFill>
              <a:srgbClr val="ED7C43">
                <a:alpha val="5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0" name="Google Shape;270;g6c8188a971_0_110"/>
            <p:cNvGrpSpPr/>
            <p:nvPr/>
          </p:nvGrpSpPr>
          <p:grpSpPr>
            <a:xfrm>
              <a:off x="5962601" y="3364917"/>
              <a:ext cx="310582" cy="155738"/>
              <a:chOff x="5421475" y="1945825"/>
              <a:chExt cx="278050" cy="139425"/>
            </a:xfrm>
          </p:grpSpPr>
          <p:sp>
            <p:nvSpPr>
              <p:cNvPr id="271" name="Google Shape;271;g6c8188a971_0_110"/>
              <p:cNvSpPr/>
              <p:nvPr/>
            </p:nvSpPr>
            <p:spPr>
              <a:xfrm>
                <a:off x="5559300" y="1945825"/>
                <a:ext cx="18150" cy="44125"/>
              </a:xfrm>
              <a:custGeom>
                <a:rect b="b" l="l" r="r" t="t"/>
                <a:pathLst>
                  <a:path extrusionOk="0" h="1765" w="726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1418"/>
                    </a:lnTo>
                    <a:cubicBezTo>
                      <a:pt x="1" y="1607"/>
                      <a:pt x="158" y="1764"/>
                      <a:pt x="379" y="1764"/>
                    </a:cubicBezTo>
                    <a:cubicBezTo>
                      <a:pt x="568" y="1764"/>
                      <a:pt x="725" y="1607"/>
                      <a:pt x="725" y="1418"/>
                    </a:cubicBezTo>
                    <a:lnTo>
                      <a:pt x="725" y="347"/>
                    </a:lnTo>
                    <a:cubicBezTo>
                      <a:pt x="725" y="158"/>
                      <a:pt x="568" y="0"/>
                      <a:pt x="379" y="0"/>
                    </a:cubicBezTo>
                    <a:close/>
                  </a:path>
                </a:pathLst>
              </a:custGeom>
              <a:solidFill>
                <a:srgbClr val="ED7C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g6c8188a971_0_110"/>
              <p:cNvSpPr/>
              <p:nvPr/>
            </p:nvSpPr>
            <p:spPr>
              <a:xfrm>
                <a:off x="5611275" y="1963925"/>
                <a:ext cx="35475" cy="34500"/>
              </a:xfrm>
              <a:custGeom>
                <a:rect b="b" l="l" r="r" t="t"/>
                <a:pathLst>
                  <a:path extrusionOk="0" h="1380" w="1419">
                    <a:moveTo>
                      <a:pt x="1076" y="1"/>
                    </a:moveTo>
                    <a:cubicBezTo>
                      <a:pt x="985" y="1"/>
                      <a:pt x="899" y="32"/>
                      <a:pt x="851" y="95"/>
                    </a:cubicBezTo>
                    <a:lnTo>
                      <a:pt x="127" y="788"/>
                    </a:lnTo>
                    <a:cubicBezTo>
                      <a:pt x="1" y="914"/>
                      <a:pt x="1" y="1166"/>
                      <a:pt x="127" y="1261"/>
                    </a:cubicBezTo>
                    <a:cubicBezTo>
                      <a:pt x="190" y="1340"/>
                      <a:pt x="284" y="1379"/>
                      <a:pt x="375" y="1379"/>
                    </a:cubicBezTo>
                    <a:cubicBezTo>
                      <a:pt x="466" y="1379"/>
                      <a:pt x="552" y="1340"/>
                      <a:pt x="599" y="1261"/>
                    </a:cubicBezTo>
                    <a:lnTo>
                      <a:pt x="1324" y="568"/>
                    </a:lnTo>
                    <a:cubicBezTo>
                      <a:pt x="1419" y="442"/>
                      <a:pt x="1419" y="221"/>
                      <a:pt x="1324" y="95"/>
                    </a:cubicBezTo>
                    <a:cubicBezTo>
                      <a:pt x="1261" y="32"/>
                      <a:pt x="1167" y="1"/>
                      <a:pt x="1076" y="1"/>
                    </a:cubicBezTo>
                    <a:close/>
                  </a:path>
                </a:pathLst>
              </a:custGeom>
              <a:solidFill>
                <a:srgbClr val="ED7C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g6c8188a971_0_110"/>
              <p:cNvSpPr/>
              <p:nvPr/>
            </p:nvSpPr>
            <p:spPr>
              <a:xfrm>
                <a:off x="5664050" y="2067900"/>
                <a:ext cx="35475" cy="17350"/>
              </a:xfrm>
              <a:custGeom>
                <a:rect b="b" l="l" r="r" t="t"/>
                <a:pathLst>
                  <a:path extrusionOk="0" h="694" w="1419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7" y="694"/>
                    </a:cubicBezTo>
                    <a:lnTo>
                      <a:pt x="1040" y="694"/>
                    </a:lnTo>
                    <a:cubicBezTo>
                      <a:pt x="1261" y="694"/>
                      <a:pt x="1418" y="536"/>
                      <a:pt x="1418" y="347"/>
                    </a:cubicBezTo>
                    <a:cubicBezTo>
                      <a:pt x="1418" y="158"/>
                      <a:pt x="1261" y="0"/>
                      <a:pt x="1040" y="0"/>
                    </a:cubicBezTo>
                    <a:close/>
                  </a:path>
                </a:pathLst>
              </a:custGeom>
              <a:solidFill>
                <a:srgbClr val="ED7C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g6c8188a971_0_110"/>
              <p:cNvSpPr/>
              <p:nvPr/>
            </p:nvSpPr>
            <p:spPr>
              <a:xfrm>
                <a:off x="5421475" y="2067900"/>
                <a:ext cx="35450" cy="17350"/>
              </a:xfrm>
              <a:custGeom>
                <a:rect b="b" l="l" r="r" t="t"/>
                <a:pathLst>
                  <a:path extrusionOk="0" h="694" w="1418">
                    <a:moveTo>
                      <a:pt x="378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78" y="694"/>
                    </a:cubicBezTo>
                    <a:lnTo>
                      <a:pt x="1071" y="694"/>
                    </a:lnTo>
                    <a:cubicBezTo>
                      <a:pt x="1260" y="694"/>
                      <a:pt x="1418" y="536"/>
                      <a:pt x="1418" y="347"/>
                    </a:cubicBez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solidFill>
                <a:srgbClr val="ED7C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g6c8188a971_0_110"/>
              <p:cNvSpPr/>
              <p:nvPr/>
            </p:nvSpPr>
            <p:spPr>
              <a:xfrm>
                <a:off x="5490000" y="1963925"/>
                <a:ext cx="35450" cy="33900"/>
              </a:xfrm>
              <a:custGeom>
                <a:rect b="b" l="l" r="r" t="t"/>
                <a:pathLst>
                  <a:path extrusionOk="0" h="1356" w="1418">
                    <a:moveTo>
                      <a:pt x="343" y="1"/>
                    </a:moveTo>
                    <a:cubicBezTo>
                      <a:pt x="252" y="1"/>
                      <a:pt x="158" y="32"/>
                      <a:pt x="95" y="95"/>
                    </a:cubicBezTo>
                    <a:cubicBezTo>
                      <a:pt x="0" y="221"/>
                      <a:pt x="0" y="442"/>
                      <a:pt x="95" y="568"/>
                    </a:cubicBezTo>
                    <a:lnTo>
                      <a:pt x="819" y="1261"/>
                    </a:lnTo>
                    <a:cubicBezTo>
                      <a:pt x="866" y="1324"/>
                      <a:pt x="953" y="1356"/>
                      <a:pt x="1044" y="1356"/>
                    </a:cubicBezTo>
                    <a:cubicBezTo>
                      <a:pt x="1134" y="1356"/>
                      <a:pt x="1229" y="1324"/>
                      <a:pt x="1292" y="1261"/>
                    </a:cubicBezTo>
                    <a:cubicBezTo>
                      <a:pt x="1418" y="1166"/>
                      <a:pt x="1418" y="914"/>
                      <a:pt x="1292" y="788"/>
                    </a:cubicBezTo>
                    <a:lnTo>
                      <a:pt x="567" y="95"/>
                    </a:lnTo>
                    <a:cubicBezTo>
                      <a:pt x="520" y="32"/>
                      <a:pt x="433" y="1"/>
                      <a:pt x="343" y="1"/>
                    </a:cubicBezTo>
                    <a:close/>
                  </a:path>
                </a:pathLst>
              </a:custGeom>
              <a:solidFill>
                <a:srgbClr val="ED7C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g6c8188a971_0_110"/>
              <p:cNvSpPr/>
              <p:nvPr/>
            </p:nvSpPr>
            <p:spPr>
              <a:xfrm>
                <a:off x="5437225" y="1997650"/>
                <a:ext cx="37825" cy="26325"/>
              </a:xfrm>
              <a:custGeom>
                <a:rect b="b" l="l" r="r" t="t"/>
                <a:pathLst>
                  <a:path extrusionOk="0" h="1053" w="1513">
                    <a:moveTo>
                      <a:pt x="422" y="0"/>
                    </a:moveTo>
                    <a:cubicBezTo>
                      <a:pt x="285" y="0"/>
                      <a:pt x="140" y="81"/>
                      <a:pt x="95" y="196"/>
                    </a:cubicBezTo>
                    <a:cubicBezTo>
                      <a:pt x="0" y="353"/>
                      <a:pt x="95" y="574"/>
                      <a:pt x="252" y="668"/>
                    </a:cubicBezTo>
                    <a:lnTo>
                      <a:pt x="945" y="1015"/>
                    </a:lnTo>
                    <a:cubicBezTo>
                      <a:pt x="989" y="1041"/>
                      <a:pt x="1039" y="1052"/>
                      <a:pt x="1091" y="1052"/>
                    </a:cubicBezTo>
                    <a:cubicBezTo>
                      <a:pt x="1227" y="1052"/>
                      <a:pt x="1372" y="971"/>
                      <a:pt x="1418" y="857"/>
                    </a:cubicBezTo>
                    <a:cubicBezTo>
                      <a:pt x="1512" y="700"/>
                      <a:pt x="1418" y="479"/>
                      <a:pt x="1260" y="385"/>
                    </a:cubicBezTo>
                    <a:lnTo>
                      <a:pt x="567" y="38"/>
                    </a:lnTo>
                    <a:cubicBezTo>
                      <a:pt x="524" y="12"/>
                      <a:pt x="473" y="0"/>
                      <a:pt x="422" y="0"/>
                    </a:cubicBezTo>
                    <a:close/>
                  </a:path>
                </a:pathLst>
              </a:custGeom>
              <a:solidFill>
                <a:srgbClr val="ED7C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g6c8188a971_0_110"/>
              <p:cNvSpPr/>
              <p:nvPr/>
            </p:nvSpPr>
            <p:spPr>
              <a:xfrm>
                <a:off x="5645150" y="1998300"/>
                <a:ext cx="37825" cy="26900"/>
              </a:xfrm>
              <a:custGeom>
                <a:rect b="b" l="l" r="r" t="t"/>
                <a:pathLst>
                  <a:path extrusionOk="0" h="1076" w="1513">
                    <a:moveTo>
                      <a:pt x="1098" y="0"/>
                    </a:moveTo>
                    <a:cubicBezTo>
                      <a:pt x="1046" y="0"/>
                      <a:pt x="994" y="14"/>
                      <a:pt x="946" y="44"/>
                    </a:cubicBezTo>
                    <a:lnTo>
                      <a:pt x="253" y="422"/>
                    </a:lnTo>
                    <a:cubicBezTo>
                      <a:pt x="95" y="485"/>
                      <a:pt x="1" y="674"/>
                      <a:pt x="95" y="894"/>
                    </a:cubicBezTo>
                    <a:cubicBezTo>
                      <a:pt x="142" y="1011"/>
                      <a:pt x="258" y="1076"/>
                      <a:pt x="405" y="1076"/>
                    </a:cubicBezTo>
                    <a:cubicBezTo>
                      <a:pt x="456" y="1076"/>
                      <a:pt x="511" y="1068"/>
                      <a:pt x="568" y="1052"/>
                    </a:cubicBezTo>
                    <a:lnTo>
                      <a:pt x="1261" y="674"/>
                    </a:lnTo>
                    <a:cubicBezTo>
                      <a:pt x="1418" y="611"/>
                      <a:pt x="1513" y="422"/>
                      <a:pt x="1418" y="201"/>
                    </a:cubicBezTo>
                    <a:cubicBezTo>
                      <a:pt x="1331" y="71"/>
                      <a:pt x="1214" y="0"/>
                      <a:pt x="1098" y="0"/>
                    </a:cubicBezTo>
                    <a:close/>
                  </a:path>
                </a:pathLst>
              </a:custGeom>
              <a:solidFill>
                <a:srgbClr val="ED7C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8" name="Google Shape;278;g6c8188a971_0_110"/>
          <p:cNvGrpSpPr/>
          <p:nvPr/>
        </p:nvGrpSpPr>
        <p:grpSpPr>
          <a:xfrm>
            <a:off x="2281275" y="611613"/>
            <a:ext cx="624300" cy="624300"/>
            <a:chOff x="5805750" y="1209588"/>
            <a:chExt cx="624300" cy="624300"/>
          </a:xfrm>
        </p:grpSpPr>
        <p:sp>
          <p:nvSpPr>
            <p:cNvPr id="279" name="Google Shape;279;g6c8188a971_0_110"/>
            <p:cNvSpPr/>
            <p:nvPr/>
          </p:nvSpPr>
          <p:spPr>
            <a:xfrm>
              <a:off x="5805750" y="1209588"/>
              <a:ext cx="624300" cy="62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6c8188a971_0_110"/>
            <p:cNvSpPr/>
            <p:nvPr/>
          </p:nvSpPr>
          <p:spPr>
            <a:xfrm>
              <a:off x="5805750" y="1209588"/>
              <a:ext cx="624300" cy="624300"/>
            </a:xfrm>
            <a:prstGeom prst="rect">
              <a:avLst/>
            </a:prstGeom>
            <a:solidFill>
              <a:srgbClr val="6F40A8">
                <a:alpha val="5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g6c8188a971_0_110"/>
          <p:cNvGrpSpPr/>
          <p:nvPr/>
        </p:nvGrpSpPr>
        <p:grpSpPr>
          <a:xfrm>
            <a:off x="2589450" y="2561763"/>
            <a:ext cx="624300" cy="624300"/>
            <a:chOff x="2589450" y="2561763"/>
            <a:chExt cx="624300" cy="624300"/>
          </a:xfrm>
        </p:grpSpPr>
        <p:sp>
          <p:nvSpPr>
            <p:cNvPr id="282" name="Google Shape;282;g6c8188a971_0_110"/>
            <p:cNvSpPr/>
            <p:nvPr/>
          </p:nvSpPr>
          <p:spPr>
            <a:xfrm>
              <a:off x="2589450" y="2561763"/>
              <a:ext cx="624300" cy="62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6c8188a971_0_110"/>
            <p:cNvSpPr/>
            <p:nvPr/>
          </p:nvSpPr>
          <p:spPr>
            <a:xfrm>
              <a:off x="2589450" y="2561763"/>
              <a:ext cx="624300" cy="624300"/>
            </a:xfrm>
            <a:prstGeom prst="rect">
              <a:avLst/>
            </a:prstGeom>
            <a:solidFill>
              <a:srgbClr val="6F40A8">
                <a:alpha val="5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" name="Google Shape;284;g6c8188a971_0_110"/>
          <p:cNvGrpSpPr/>
          <p:nvPr/>
        </p:nvGrpSpPr>
        <p:grpSpPr>
          <a:xfrm>
            <a:off x="5805750" y="1134363"/>
            <a:ext cx="624300" cy="624300"/>
            <a:chOff x="2589450" y="2561763"/>
            <a:chExt cx="624300" cy="624300"/>
          </a:xfrm>
        </p:grpSpPr>
        <p:sp>
          <p:nvSpPr>
            <p:cNvPr id="285" name="Google Shape;285;g6c8188a971_0_110"/>
            <p:cNvSpPr/>
            <p:nvPr/>
          </p:nvSpPr>
          <p:spPr>
            <a:xfrm>
              <a:off x="2589450" y="2561763"/>
              <a:ext cx="624300" cy="62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6c8188a971_0_110"/>
            <p:cNvSpPr/>
            <p:nvPr/>
          </p:nvSpPr>
          <p:spPr>
            <a:xfrm>
              <a:off x="2589450" y="2561763"/>
              <a:ext cx="624300" cy="624300"/>
            </a:xfrm>
            <a:prstGeom prst="rect">
              <a:avLst/>
            </a:prstGeom>
            <a:solidFill>
              <a:srgbClr val="6F40A8">
                <a:alpha val="5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g6c8188a971_0_110"/>
          <p:cNvGrpSpPr/>
          <p:nvPr/>
        </p:nvGrpSpPr>
        <p:grpSpPr>
          <a:xfrm>
            <a:off x="2419578" y="748288"/>
            <a:ext cx="3424458" cy="1820141"/>
            <a:chOff x="-63930931" y="1097329"/>
            <a:chExt cx="3110881" cy="1653471"/>
          </a:xfrm>
        </p:grpSpPr>
        <p:sp>
          <p:nvSpPr>
            <p:cNvPr id="288" name="Google Shape;288;g6c8188a971_0_110"/>
            <p:cNvSpPr/>
            <p:nvPr/>
          </p:nvSpPr>
          <p:spPr>
            <a:xfrm>
              <a:off x="-63930931" y="1097329"/>
              <a:ext cx="315850" cy="318825"/>
            </a:xfrm>
            <a:custGeom>
              <a:rect b="b" l="l" r="r" t="t"/>
              <a:pathLst>
                <a:path extrusionOk="0" h="12753" w="12634">
                  <a:moveTo>
                    <a:pt x="6270" y="844"/>
                  </a:moveTo>
                  <a:lnTo>
                    <a:pt x="11783" y="3175"/>
                  </a:lnTo>
                  <a:lnTo>
                    <a:pt x="11783" y="4152"/>
                  </a:lnTo>
                  <a:lnTo>
                    <a:pt x="757" y="4152"/>
                  </a:lnTo>
                  <a:lnTo>
                    <a:pt x="757" y="3175"/>
                  </a:lnTo>
                  <a:lnTo>
                    <a:pt x="6270" y="844"/>
                  </a:lnTo>
                  <a:close/>
                  <a:moveTo>
                    <a:pt x="2552" y="5002"/>
                  </a:moveTo>
                  <a:lnTo>
                    <a:pt x="2552" y="10232"/>
                  </a:lnTo>
                  <a:lnTo>
                    <a:pt x="1733" y="10232"/>
                  </a:lnTo>
                  <a:lnTo>
                    <a:pt x="1733" y="5002"/>
                  </a:lnTo>
                  <a:close/>
                  <a:moveTo>
                    <a:pt x="5041" y="5002"/>
                  </a:moveTo>
                  <a:lnTo>
                    <a:pt x="5041" y="10232"/>
                  </a:lnTo>
                  <a:lnTo>
                    <a:pt x="3403" y="10232"/>
                  </a:lnTo>
                  <a:lnTo>
                    <a:pt x="3403" y="5002"/>
                  </a:lnTo>
                  <a:close/>
                  <a:moveTo>
                    <a:pt x="6711" y="5002"/>
                  </a:moveTo>
                  <a:lnTo>
                    <a:pt x="6711" y="10232"/>
                  </a:lnTo>
                  <a:lnTo>
                    <a:pt x="5860" y="10232"/>
                  </a:lnTo>
                  <a:lnTo>
                    <a:pt x="5860" y="5002"/>
                  </a:lnTo>
                  <a:close/>
                  <a:moveTo>
                    <a:pt x="9168" y="5002"/>
                  </a:moveTo>
                  <a:lnTo>
                    <a:pt x="9168" y="10232"/>
                  </a:lnTo>
                  <a:lnTo>
                    <a:pt x="7530" y="10232"/>
                  </a:lnTo>
                  <a:lnTo>
                    <a:pt x="7530" y="5002"/>
                  </a:lnTo>
                  <a:close/>
                  <a:moveTo>
                    <a:pt x="10838" y="5002"/>
                  </a:moveTo>
                  <a:lnTo>
                    <a:pt x="10838" y="10232"/>
                  </a:lnTo>
                  <a:lnTo>
                    <a:pt x="10019" y="10232"/>
                  </a:lnTo>
                  <a:lnTo>
                    <a:pt x="10019" y="5002"/>
                  </a:lnTo>
                  <a:close/>
                  <a:moveTo>
                    <a:pt x="11374" y="11020"/>
                  </a:moveTo>
                  <a:cubicBezTo>
                    <a:pt x="11594" y="11051"/>
                    <a:pt x="11783" y="11209"/>
                    <a:pt x="11783" y="11461"/>
                  </a:cubicBezTo>
                  <a:lnTo>
                    <a:pt x="11783" y="11870"/>
                  </a:lnTo>
                  <a:lnTo>
                    <a:pt x="757" y="11870"/>
                  </a:lnTo>
                  <a:lnTo>
                    <a:pt x="757" y="11461"/>
                  </a:lnTo>
                  <a:cubicBezTo>
                    <a:pt x="757" y="11209"/>
                    <a:pt x="946" y="11020"/>
                    <a:pt x="1198" y="11020"/>
                  </a:cubicBezTo>
                  <a:close/>
                  <a:moveTo>
                    <a:pt x="6290" y="1"/>
                  </a:moveTo>
                  <a:cubicBezTo>
                    <a:pt x="6238" y="1"/>
                    <a:pt x="6191" y="9"/>
                    <a:pt x="6144" y="25"/>
                  </a:cubicBezTo>
                  <a:lnTo>
                    <a:pt x="252" y="2514"/>
                  </a:lnTo>
                  <a:cubicBezTo>
                    <a:pt x="95" y="2577"/>
                    <a:pt x="0" y="2703"/>
                    <a:pt x="0" y="2892"/>
                  </a:cubicBezTo>
                  <a:lnTo>
                    <a:pt x="0" y="4561"/>
                  </a:lnTo>
                  <a:cubicBezTo>
                    <a:pt x="0" y="4782"/>
                    <a:pt x="189" y="5002"/>
                    <a:pt x="410" y="5002"/>
                  </a:cubicBezTo>
                  <a:lnTo>
                    <a:pt x="946" y="5002"/>
                  </a:lnTo>
                  <a:lnTo>
                    <a:pt x="946" y="10264"/>
                  </a:lnTo>
                  <a:cubicBezTo>
                    <a:pt x="410" y="10390"/>
                    <a:pt x="0" y="10894"/>
                    <a:pt x="0" y="11492"/>
                  </a:cubicBezTo>
                  <a:lnTo>
                    <a:pt x="0" y="12311"/>
                  </a:lnTo>
                  <a:cubicBezTo>
                    <a:pt x="0" y="12532"/>
                    <a:pt x="189" y="12753"/>
                    <a:pt x="410" y="12753"/>
                  </a:cubicBezTo>
                  <a:lnTo>
                    <a:pt x="12256" y="12753"/>
                  </a:lnTo>
                  <a:cubicBezTo>
                    <a:pt x="12476" y="12753"/>
                    <a:pt x="12634" y="12532"/>
                    <a:pt x="12634" y="12311"/>
                  </a:cubicBezTo>
                  <a:lnTo>
                    <a:pt x="12634" y="11492"/>
                  </a:lnTo>
                  <a:cubicBezTo>
                    <a:pt x="12634" y="10894"/>
                    <a:pt x="12256" y="10390"/>
                    <a:pt x="11689" y="10264"/>
                  </a:cubicBezTo>
                  <a:lnTo>
                    <a:pt x="11689" y="5002"/>
                  </a:lnTo>
                  <a:lnTo>
                    <a:pt x="12256" y="5002"/>
                  </a:lnTo>
                  <a:cubicBezTo>
                    <a:pt x="12476" y="5002"/>
                    <a:pt x="12634" y="4782"/>
                    <a:pt x="12634" y="4561"/>
                  </a:cubicBezTo>
                  <a:lnTo>
                    <a:pt x="12634" y="2892"/>
                  </a:lnTo>
                  <a:cubicBezTo>
                    <a:pt x="12602" y="2734"/>
                    <a:pt x="12539" y="2577"/>
                    <a:pt x="12382" y="2514"/>
                  </a:cubicBezTo>
                  <a:lnTo>
                    <a:pt x="6459" y="25"/>
                  </a:lnTo>
                  <a:cubicBezTo>
                    <a:pt x="6396" y="9"/>
                    <a:pt x="6341" y="1"/>
                    <a:pt x="62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6c8188a971_0_110"/>
            <p:cNvSpPr/>
            <p:nvPr/>
          </p:nvSpPr>
          <p:spPr>
            <a:xfrm>
              <a:off x="-60839775" y="2731075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379" y="0"/>
                  </a:moveTo>
                  <a:cubicBezTo>
                    <a:pt x="158" y="0"/>
                    <a:pt x="1" y="190"/>
                    <a:pt x="1" y="379"/>
                  </a:cubicBezTo>
                  <a:cubicBezTo>
                    <a:pt x="1" y="599"/>
                    <a:pt x="158" y="788"/>
                    <a:pt x="379" y="788"/>
                  </a:cubicBezTo>
                  <a:cubicBezTo>
                    <a:pt x="599" y="788"/>
                    <a:pt x="789" y="599"/>
                    <a:pt x="789" y="379"/>
                  </a:cubicBezTo>
                  <a:cubicBezTo>
                    <a:pt x="789" y="190"/>
                    <a:pt x="599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g6c8188a971_0_110"/>
          <p:cNvGrpSpPr/>
          <p:nvPr/>
        </p:nvGrpSpPr>
        <p:grpSpPr>
          <a:xfrm>
            <a:off x="5945471" y="1280179"/>
            <a:ext cx="344861" cy="332684"/>
            <a:chOff x="-32243500" y="2299850"/>
            <a:chExt cx="300900" cy="290275"/>
          </a:xfrm>
        </p:grpSpPr>
        <p:sp>
          <p:nvSpPr>
            <p:cNvPr id="291" name="Google Shape;291;g6c8188a971_0_110"/>
            <p:cNvSpPr/>
            <p:nvPr/>
          </p:nvSpPr>
          <p:spPr>
            <a:xfrm>
              <a:off x="-32243500" y="2299850"/>
              <a:ext cx="300900" cy="290275"/>
            </a:xfrm>
            <a:custGeom>
              <a:rect b="b" l="l" r="r" t="t"/>
              <a:pathLst>
                <a:path extrusionOk="0" h="11611" w="12036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6c8188a971_0_110"/>
            <p:cNvSpPr/>
            <p:nvPr/>
          </p:nvSpPr>
          <p:spPr>
            <a:xfrm>
              <a:off x="-32048175" y="2342775"/>
              <a:ext cx="55950" cy="51025"/>
            </a:xfrm>
            <a:custGeom>
              <a:rect b="b" l="l" r="r" t="t"/>
              <a:pathLst>
                <a:path extrusionOk="0" h="2041" w="2238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" name="Google Shape;293;g6c8188a971_0_110"/>
          <p:cNvGrpSpPr/>
          <p:nvPr/>
        </p:nvGrpSpPr>
        <p:grpSpPr>
          <a:xfrm>
            <a:off x="5947519" y="3455789"/>
            <a:ext cx="340753" cy="352036"/>
            <a:chOff x="-62148000" y="1930075"/>
            <a:chExt cx="309550" cy="319800"/>
          </a:xfrm>
        </p:grpSpPr>
        <p:sp>
          <p:nvSpPr>
            <p:cNvPr id="294" name="Google Shape;294;g6c8188a971_0_110"/>
            <p:cNvSpPr/>
            <p:nvPr/>
          </p:nvSpPr>
          <p:spPr>
            <a:xfrm>
              <a:off x="-62148000" y="1930075"/>
              <a:ext cx="309550" cy="319800"/>
            </a:xfrm>
            <a:custGeom>
              <a:rect b="b" l="l" r="r" t="t"/>
              <a:pathLst>
                <a:path extrusionOk="0" h="12792" w="12382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6c8188a971_0_110"/>
            <p:cNvSpPr/>
            <p:nvPr/>
          </p:nvSpPr>
          <p:spPr>
            <a:xfrm>
              <a:off x="-62044825" y="1972200"/>
              <a:ext cx="107125" cy="97700"/>
            </a:xfrm>
            <a:custGeom>
              <a:rect b="b" l="l" r="r" t="t"/>
              <a:pathLst>
                <a:path extrusionOk="0" h="3908" w="4285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" name="Google Shape;296;g6c8188a971_0_110"/>
          <p:cNvGrpSpPr/>
          <p:nvPr/>
        </p:nvGrpSpPr>
        <p:grpSpPr>
          <a:xfrm>
            <a:off x="2756741" y="2783879"/>
            <a:ext cx="289720" cy="329595"/>
            <a:chOff x="-919700" y="2420750"/>
            <a:chExt cx="257575" cy="293025"/>
          </a:xfrm>
        </p:grpSpPr>
        <p:sp>
          <p:nvSpPr>
            <p:cNvPr id="297" name="Google Shape;297;g6c8188a971_0_110"/>
            <p:cNvSpPr/>
            <p:nvPr/>
          </p:nvSpPr>
          <p:spPr>
            <a:xfrm>
              <a:off x="-884250" y="2490850"/>
              <a:ext cx="84300" cy="51225"/>
            </a:xfrm>
            <a:custGeom>
              <a:rect b="b" l="l" r="r" t="t"/>
              <a:pathLst>
                <a:path extrusionOk="0" h="2049" w="3372">
                  <a:moveTo>
                    <a:pt x="977" y="631"/>
                  </a:moveTo>
                  <a:cubicBezTo>
                    <a:pt x="1166" y="631"/>
                    <a:pt x="1324" y="788"/>
                    <a:pt x="1324" y="977"/>
                  </a:cubicBezTo>
                  <a:cubicBezTo>
                    <a:pt x="1324" y="1198"/>
                    <a:pt x="1166" y="1355"/>
                    <a:pt x="977" y="1355"/>
                  </a:cubicBezTo>
                  <a:cubicBezTo>
                    <a:pt x="788" y="1355"/>
                    <a:pt x="631" y="1198"/>
                    <a:pt x="631" y="977"/>
                  </a:cubicBezTo>
                  <a:cubicBezTo>
                    <a:pt x="631" y="788"/>
                    <a:pt x="788" y="631"/>
                    <a:pt x="977" y="631"/>
                  </a:cubicBezTo>
                  <a:close/>
                  <a:moveTo>
                    <a:pt x="2363" y="631"/>
                  </a:moveTo>
                  <a:cubicBezTo>
                    <a:pt x="2552" y="631"/>
                    <a:pt x="2710" y="788"/>
                    <a:pt x="2710" y="977"/>
                  </a:cubicBezTo>
                  <a:cubicBezTo>
                    <a:pt x="2710" y="1198"/>
                    <a:pt x="2552" y="1355"/>
                    <a:pt x="2363" y="1355"/>
                  </a:cubicBezTo>
                  <a:cubicBezTo>
                    <a:pt x="2174" y="1355"/>
                    <a:pt x="2017" y="1198"/>
                    <a:pt x="2017" y="977"/>
                  </a:cubicBezTo>
                  <a:cubicBezTo>
                    <a:pt x="2017" y="788"/>
                    <a:pt x="2174" y="631"/>
                    <a:pt x="2363" y="631"/>
                  </a:cubicBezTo>
                  <a:close/>
                  <a:moveTo>
                    <a:pt x="1009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09" y="2048"/>
                  </a:cubicBezTo>
                  <a:cubicBezTo>
                    <a:pt x="1292" y="2048"/>
                    <a:pt x="1544" y="1922"/>
                    <a:pt x="1702" y="1765"/>
                  </a:cubicBezTo>
                  <a:cubicBezTo>
                    <a:pt x="1891" y="1922"/>
                    <a:pt x="2111" y="2048"/>
                    <a:pt x="2363" y="2048"/>
                  </a:cubicBezTo>
                  <a:cubicBezTo>
                    <a:pt x="2899" y="2048"/>
                    <a:pt x="3371" y="1576"/>
                    <a:pt x="3371" y="1040"/>
                  </a:cubicBezTo>
                  <a:cubicBezTo>
                    <a:pt x="3371" y="442"/>
                    <a:pt x="2899" y="1"/>
                    <a:pt x="2363" y="1"/>
                  </a:cubicBezTo>
                  <a:cubicBezTo>
                    <a:pt x="2080" y="1"/>
                    <a:pt x="1859" y="127"/>
                    <a:pt x="1702" y="284"/>
                  </a:cubicBezTo>
                  <a:cubicBezTo>
                    <a:pt x="1481" y="127"/>
                    <a:pt x="1261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6c8188a971_0_110"/>
            <p:cNvSpPr/>
            <p:nvPr/>
          </p:nvSpPr>
          <p:spPr>
            <a:xfrm>
              <a:off x="-919700" y="2420750"/>
              <a:ext cx="257575" cy="293025"/>
            </a:xfrm>
            <a:custGeom>
              <a:rect b="b" l="l" r="r" t="t"/>
              <a:pathLst>
                <a:path extrusionOk="0" h="11721" w="10303">
                  <a:moveTo>
                    <a:pt x="7152" y="694"/>
                  </a:moveTo>
                  <a:cubicBezTo>
                    <a:pt x="7373" y="694"/>
                    <a:pt x="7530" y="851"/>
                    <a:pt x="7530" y="1040"/>
                  </a:cubicBezTo>
                  <a:lnTo>
                    <a:pt x="7530" y="1418"/>
                  </a:lnTo>
                  <a:lnTo>
                    <a:pt x="662" y="1418"/>
                  </a:lnTo>
                  <a:lnTo>
                    <a:pt x="662" y="1040"/>
                  </a:lnTo>
                  <a:cubicBezTo>
                    <a:pt x="694" y="851"/>
                    <a:pt x="851" y="694"/>
                    <a:pt x="1009" y="694"/>
                  </a:cubicBezTo>
                  <a:close/>
                  <a:moveTo>
                    <a:pt x="7562" y="2111"/>
                  </a:moveTo>
                  <a:lnTo>
                    <a:pt x="7562" y="3403"/>
                  </a:lnTo>
                  <a:lnTo>
                    <a:pt x="7247" y="3088"/>
                  </a:lnTo>
                  <a:cubicBezTo>
                    <a:pt x="7042" y="2883"/>
                    <a:pt x="6784" y="2792"/>
                    <a:pt x="6528" y="2792"/>
                  </a:cubicBezTo>
                  <a:cubicBezTo>
                    <a:pt x="5999" y="2792"/>
                    <a:pt x="5483" y="3186"/>
                    <a:pt x="5483" y="3781"/>
                  </a:cubicBezTo>
                  <a:cubicBezTo>
                    <a:pt x="5483" y="4065"/>
                    <a:pt x="5577" y="4348"/>
                    <a:pt x="5798" y="4506"/>
                  </a:cubicBezTo>
                  <a:lnTo>
                    <a:pt x="6774" y="5482"/>
                  </a:lnTo>
                  <a:lnTo>
                    <a:pt x="1009" y="5482"/>
                  </a:lnTo>
                  <a:cubicBezTo>
                    <a:pt x="995" y="5485"/>
                    <a:pt x="982" y="5486"/>
                    <a:pt x="968" y="5486"/>
                  </a:cubicBezTo>
                  <a:cubicBezTo>
                    <a:pt x="825" y="5486"/>
                    <a:pt x="694" y="5340"/>
                    <a:pt x="694" y="5167"/>
                  </a:cubicBezTo>
                  <a:lnTo>
                    <a:pt x="694" y="2111"/>
                  </a:lnTo>
                  <a:close/>
                  <a:moveTo>
                    <a:pt x="8160" y="2584"/>
                  </a:moveTo>
                  <a:lnTo>
                    <a:pt x="9200" y="3624"/>
                  </a:lnTo>
                  <a:cubicBezTo>
                    <a:pt x="9421" y="3844"/>
                    <a:pt x="9515" y="4065"/>
                    <a:pt x="9515" y="4348"/>
                  </a:cubicBezTo>
                  <a:lnTo>
                    <a:pt x="9515" y="6900"/>
                  </a:lnTo>
                  <a:cubicBezTo>
                    <a:pt x="9515" y="7373"/>
                    <a:pt x="9358" y="7845"/>
                    <a:pt x="9043" y="8192"/>
                  </a:cubicBezTo>
                  <a:lnTo>
                    <a:pt x="5955" y="8192"/>
                  </a:lnTo>
                  <a:cubicBezTo>
                    <a:pt x="5640" y="7845"/>
                    <a:pt x="5483" y="7373"/>
                    <a:pt x="5483" y="6900"/>
                  </a:cubicBezTo>
                  <a:lnTo>
                    <a:pt x="5483" y="6144"/>
                  </a:lnTo>
                  <a:lnTo>
                    <a:pt x="6837" y="6144"/>
                  </a:lnTo>
                  <a:lnTo>
                    <a:pt x="6837" y="6207"/>
                  </a:lnTo>
                  <a:cubicBezTo>
                    <a:pt x="6837" y="6585"/>
                    <a:pt x="6900" y="6932"/>
                    <a:pt x="7089" y="7373"/>
                  </a:cubicBezTo>
                  <a:cubicBezTo>
                    <a:pt x="7135" y="7487"/>
                    <a:pt x="7263" y="7568"/>
                    <a:pt x="7403" y="7568"/>
                  </a:cubicBezTo>
                  <a:cubicBezTo>
                    <a:pt x="7455" y="7568"/>
                    <a:pt x="7510" y="7556"/>
                    <a:pt x="7562" y="7530"/>
                  </a:cubicBezTo>
                  <a:cubicBezTo>
                    <a:pt x="7719" y="7467"/>
                    <a:pt x="7782" y="7247"/>
                    <a:pt x="7719" y="7058"/>
                  </a:cubicBezTo>
                  <a:cubicBezTo>
                    <a:pt x="7593" y="6774"/>
                    <a:pt x="7530" y="6522"/>
                    <a:pt x="7530" y="6239"/>
                  </a:cubicBezTo>
                  <a:lnTo>
                    <a:pt x="7530" y="5451"/>
                  </a:lnTo>
                  <a:cubicBezTo>
                    <a:pt x="7530" y="5356"/>
                    <a:pt x="7467" y="5262"/>
                    <a:pt x="7404" y="5199"/>
                  </a:cubicBezTo>
                  <a:lnTo>
                    <a:pt x="6207" y="4033"/>
                  </a:lnTo>
                  <a:cubicBezTo>
                    <a:pt x="6018" y="3844"/>
                    <a:pt x="6144" y="3435"/>
                    <a:pt x="6459" y="3435"/>
                  </a:cubicBezTo>
                  <a:cubicBezTo>
                    <a:pt x="6522" y="3435"/>
                    <a:pt x="6648" y="3466"/>
                    <a:pt x="6680" y="3561"/>
                  </a:cubicBezTo>
                  <a:lnTo>
                    <a:pt x="8255" y="5136"/>
                  </a:lnTo>
                  <a:cubicBezTo>
                    <a:pt x="8318" y="5199"/>
                    <a:pt x="8413" y="5230"/>
                    <a:pt x="8503" y="5230"/>
                  </a:cubicBezTo>
                  <a:cubicBezTo>
                    <a:pt x="8594" y="5230"/>
                    <a:pt x="8680" y="5199"/>
                    <a:pt x="8728" y="5136"/>
                  </a:cubicBezTo>
                  <a:cubicBezTo>
                    <a:pt x="8854" y="5010"/>
                    <a:pt x="8854" y="4789"/>
                    <a:pt x="8728" y="4663"/>
                  </a:cubicBezTo>
                  <a:lnTo>
                    <a:pt x="8160" y="4065"/>
                  </a:lnTo>
                  <a:lnTo>
                    <a:pt x="8160" y="2584"/>
                  </a:lnTo>
                  <a:close/>
                  <a:moveTo>
                    <a:pt x="9295" y="8948"/>
                  </a:moveTo>
                  <a:cubicBezTo>
                    <a:pt x="9484" y="8948"/>
                    <a:pt x="9641" y="9105"/>
                    <a:pt x="9641" y="9295"/>
                  </a:cubicBezTo>
                  <a:lnTo>
                    <a:pt x="9641" y="10996"/>
                  </a:lnTo>
                  <a:lnTo>
                    <a:pt x="5514" y="10996"/>
                  </a:lnTo>
                  <a:lnTo>
                    <a:pt x="5514" y="9295"/>
                  </a:lnTo>
                  <a:cubicBezTo>
                    <a:pt x="5514" y="9105"/>
                    <a:pt x="5672" y="8948"/>
                    <a:pt x="5861" y="8948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5167"/>
                  </a:lnTo>
                  <a:cubicBezTo>
                    <a:pt x="1" y="5734"/>
                    <a:pt x="473" y="6207"/>
                    <a:pt x="1009" y="6207"/>
                  </a:cubicBezTo>
                  <a:lnTo>
                    <a:pt x="4789" y="6207"/>
                  </a:lnTo>
                  <a:lnTo>
                    <a:pt x="4789" y="6932"/>
                  </a:lnTo>
                  <a:cubicBezTo>
                    <a:pt x="4789" y="7499"/>
                    <a:pt x="4947" y="8003"/>
                    <a:pt x="5231" y="8444"/>
                  </a:cubicBezTo>
                  <a:cubicBezTo>
                    <a:pt x="4947" y="8633"/>
                    <a:pt x="4789" y="8948"/>
                    <a:pt x="4789" y="9295"/>
                  </a:cubicBezTo>
                  <a:lnTo>
                    <a:pt x="4789" y="11342"/>
                  </a:lnTo>
                  <a:cubicBezTo>
                    <a:pt x="4789" y="11563"/>
                    <a:pt x="4947" y="11720"/>
                    <a:pt x="5168" y="11720"/>
                  </a:cubicBezTo>
                  <a:lnTo>
                    <a:pt x="9956" y="11720"/>
                  </a:lnTo>
                  <a:cubicBezTo>
                    <a:pt x="10145" y="11720"/>
                    <a:pt x="10303" y="11563"/>
                    <a:pt x="10303" y="11342"/>
                  </a:cubicBezTo>
                  <a:lnTo>
                    <a:pt x="10303" y="9295"/>
                  </a:lnTo>
                  <a:cubicBezTo>
                    <a:pt x="10303" y="8948"/>
                    <a:pt x="10114" y="8633"/>
                    <a:pt x="9893" y="8444"/>
                  </a:cubicBezTo>
                  <a:cubicBezTo>
                    <a:pt x="10177" y="8003"/>
                    <a:pt x="10303" y="7499"/>
                    <a:pt x="10303" y="6932"/>
                  </a:cubicBezTo>
                  <a:lnTo>
                    <a:pt x="10303" y="4380"/>
                  </a:lnTo>
                  <a:lnTo>
                    <a:pt x="10271" y="4380"/>
                  </a:lnTo>
                  <a:cubicBezTo>
                    <a:pt x="10271" y="3907"/>
                    <a:pt x="10082" y="3466"/>
                    <a:pt x="9767" y="3151"/>
                  </a:cubicBezTo>
                  <a:lnTo>
                    <a:pt x="8224" y="1639"/>
                  </a:lnTo>
                  <a:lnTo>
                    <a:pt x="8224" y="1040"/>
                  </a:lnTo>
                  <a:cubicBezTo>
                    <a:pt x="8224" y="473"/>
                    <a:pt x="7751" y="1"/>
                    <a:pt x="72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6c8188a971_0_110"/>
            <p:cNvSpPr/>
            <p:nvPr/>
          </p:nvSpPr>
          <p:spPr>
            <a:xfrm>
              <a:off x="-766100" y="2660975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725" y="568"/>
                    <a:pt x="725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0" name="Google Shape;300;g6c8188a971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7325" y="638225"/>
            <a:ext cx="385875" cy="4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6c8188a971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7475" y="638225"/>
            <a:ext cx="385875" cy="4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6c8188a971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750" y="1995963"/>
            <a:ext cx="385875" cy="4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6c8188a971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0125" y="1995975"/>
            <a:ext cx="385875" cy="4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6c8188a971_0_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926" y="3043850"/>
            <a:ext cx="2099651" cy="209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6c8188a971_0_1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9550013">
            <a:off x="6566725" y="-1"/>
            <a:ext cx="2422926" cy="209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c8188a971_0_198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1" name="Google Shape;311;g6c8188a971_0_198"/>
          <p:cNvSpPr txBox="1"/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12" name="Google Shape;312;g6c8188a971_0_198" title="2019-12-14 12-59-50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8304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c7c134aae_0_155"/>
          <p:cNvSpPr txBox="1"/>
          <p:nvPr>
            <p:ph idx="1" type="subTitle"/>
          </p:nvPr>
        </p:nvSpPr>
        <p:spPr>
          <a:xfrm>
            <a:off x="4548074" y="2303100"/>
            <a:ext cx="25647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>
                <a:solidFill>
                  <a:srgbClr val="666666"/>
                </a:solidFill>
              </a:rPr>
              <a:t>HAPTIC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>
                <a:solidFill>
                  <a:srgbClr val="666666"/>
                </a:solidFill>
              </a:rPr>
              <a:t>LOCOMOTION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18" name="Google Shape;318;g6c7c134aae_0_155"/>
          <p:cNvSpPr txBox="1"/>
          <p:nvPr>
            <p:ph type="ctrTitle"/>
          </p:nvPr>
        </p:nvSpPr>
        <p:spPr>
          <a:xfrm>
            <a:off x="610142" y="1545450"/>
            <a:ext cx="3717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solidFill>
                  <a:srgbClr val="666666"/>
                </a:solidFill>
              </a:rPr>
              <a:t>Technical Stuff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19" name="Google Shape;319;g6c7c134aae_0_155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