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043D"/>
    <a:srgbClr val="850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802-6224-43E5-B1FC-976500703D53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936B-606D-4AAD-BD78-2EDFBBB3D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08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802-6224-43E5-B1FC-976500703D53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936B-606D-4AAD-BD78-2EDFBBB3D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48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802-6224-43E5-B1FC-976500703D53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936B-606D-4AAD-BD78-2EDFBBB3D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23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802-6224-43E5-B1FC-976500703D53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936B-606D-4AAD-BD78-2EDFBBB3D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30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802-6224-43E5-B1FC-976500703D53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936B-606D-4AAD-BD78-2EDFBBB3D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73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802-6224-43E5-B1FC-976500703D53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936B-606D-4AAD-BD78-2EDFBBB3D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57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802-6224-43E5-B1FC-976500703D53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936B-606D-4AAD-BD78-2EDFBBB3D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18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802-6224-43E5-B1FC-976500703D53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936B-606D-4AAD-BD78-2EDFBBB3D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20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802-6224-43E5-B1FC-976500703D53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936B-606D-4AAD-BD78-2EDFBBB3D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76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802-6224-43E5-B1FC-976500703D53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936B-606D-4AAD-BD78-2EDFBBB3D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94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802-6224-43E5-B1FC-976500703D53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936B-606D-4AAD-BD78-2EDFBBB3D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4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08802-6224-43E5-B1FC-976500703D53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0936B-606D-4AAD-BD78-2EDFBBB3D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09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6.png"/><Relationship Id="rId7" Type="http://schemas.openxmlformats.org/officeDocument/2006/relationships/slide" Target="slide3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gif"/><Relationship Id="rId11" Type="http://schemas.openxmlformats.org/officeDocument/2006/relationships/image" Target="../media/image2.png"/><Relationship Id="rId5" Type="http://schemas.openxmlformats.org/officeDocument/2006/relationships/image" Target="../media/image8.gif"/><Relationship Id="rId10" Type="http://schemas.openxmlformats.org/officeDocument/2006/relationships/slide" Target="slide6.xml"/><Relationship Id="rId4" Type="http://schemas.openxmlformats.org/officeDocument/2006/relationships/image" Target="../media/image7.jpeg"/><Relationship Id="rId9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23696" y="420414"/>
            <a:ext cx="2270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http://soulinda.org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901" y="429670"/>
            <a:ext cx="248024" cy="22652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16" y="6235919"/>
            <a:ext cx="1007733" cy="373701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087" y="1957060"/>
            <a:ext cx="2844390" cy="372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72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"/>
    </mc:Choice>
    <mc:Fallback>
      <p:transition advClick="0" advTm="6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23696" y="420414"/>
            <a:ext cx="2270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http://soulinda.org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75" y="945233"/>
            <a:ext cx="680545" cy="68054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t="12414" r="38720" b="38697"/>
          <a:stretch/>
        </p:blipFill>
        <p:spPr>
          <a:xfrm>
            <a:off x="3846786" y="853965"/>
            <a:ext cx="641132" cy="7574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4" t="23755" r="28698" b="21686"/>
          <a:stretch/>
        </p:blipFill>
        <p:spPr>
          <a:xfrm>
            <a:off x="6611008" y="853965"/>
            <a:ext cx="541283" cy="69817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381" y="665520"/>
            <a:ext cx="945931" cy="9459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76" y="2009867"/>
            <a:ext cx="4143704" cy="4848133"/>
          </a:xfrm>
          <a:prstGeom prst="rect">
            <a:avLst/>
          </a:prstGeom>
        </p:spPr>
      </p:pic>
      <p:sp>
        <p:nvSpPr>
          <p:cNvPr id="10" name="CaixaDeTexto 9">
            <a:hlinkClick r:id="rId7" action="ppaction://hlinksldjump"/>
          </p:cNvPr>
          <p:cNvSpPr txBox="1"/>
          <p:nvPr/>
        </p:nvSpPr>
        <p:spPr>
          <a:xfrm>
            <a:off x="1727766" y="1625778"/>
            <a:ext cx="449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u="sng" dirty="0" err="1" smtClean="0">
                <a:solidFill>
                  <a:srgbClr val="70043D"/>
                </a:solidFill>
              </a:rPr>
              <a:t>mee</a:t>
            </a:r>
            <a:endParaRPr lang="pt-BR" sz="1100" u="sng" dirty="0">
              <a:solidFill>
                <a:srgbClr val="70043D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862063" y="1606420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hlinkClick r:id="rId8" action="ppaction://hlinksldjump"/>
              </a:rPr>
              <a:t>música</a:t>
            </a:r>
            <a:endParaRPr lang="pt-BR" sz="11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490956" y="160642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hlinkClick r:id="rId9" action="ppaction://hlinksldjump"/>
              </a:rPr>
              <a:t>f</a:t>
            </a:r>
            <a:r>
              <a:rPr lang="pt-BR" sz="1100" dirty="0" smtClean="0">
                <a:hlinkClick r:id="rId9" action="ppaction://hlinksldjump"/>
              </a:rPr>
              <a:t>ilmes/livros</a:t>
            </a:r>
            <a:endParaRPr lang="pt-BR" sz="11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526353" y="1611451"/>
            <a:ext cx="486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hlinkClick r:id="rId10" action="ppaction://hlinksldjump"/>
              </a:rPr>
              <a:t>jogos</a:t>
            </a:r>
            <a:endParaRPr lang="pt-BR" sz="1100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901" y="429670"/>
            <a:ext cx="248024" cy="22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23696" y="420414"/>
            <a:ext cx="2270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http://soulinda.org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901" y="429670"/>
            <a:ext cx="248024" cy="226528"/>
          </a:xfrm>
          <a:prstGeom prst="rect">
            <a:avLst/>
          </a:prstGeom>
        </p:spPr>
      </p:pic>
      <p:pic>
        <p:nvPicPr>
          <p:cNvPr id="2" name="Imagem 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86" y="6332155"/>
            <a:ext cx="418115" cy="41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4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23696" y="420414"/>
            <a:ext cx="2270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http://soulinda.org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901" y="429670"/>
            <a:ext cx="248024" cy="226528"/>
          </a:xfrm>
          <a:prstGeom prst="rect">
            <a:avLst/>
          </a:prstGeom>
        </p:spPr>
      </p:pic>
      <p:pic>
        <p:nvPicPr>
          <p:cNvPr id="5" name="Imagem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86" y="6332155"/>
            <a:ext cx="418115" cy="41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0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23696" y="420414"/>
            <a:ext cx="2270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http://soulinda.org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901" y="429670"/>
            <a:ext cx="248024" cy="226528"/>
          </a:xfrm>
          <a:prstGeom prst="rect">
            <a:avLst/>
          </a:prstGeom>
        </p:spPr>
      </p:pic>
      <p:pic>
        <p:nvPicPr>
          <p:cNvPr id="5" name="Imagem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86" y="6332155"/>
            <a:ext cx="418115" cy="41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3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23696" y="420414"/>
            <a:ext cx="2270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http://soulinda.org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901" y="429670"/>
            <a:ext cx="248024" cy="226528"/>
          </a:xfrm>
          <a:prstGeom prst="rect">
            <a:avLst/>
          </a:prstGeom>
        </p:spPr>
      </p:pic>
      <p:pic>
        <p:nvPicPr>
          <p:cNvPr id="5" name="Imagem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86" y="6332155"/>
            <a:ext cx="418115" cy="41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22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PIETRA ANAYADE TODESCATO</dc:creator>
  <cp:lastModifiedBy>PIETRA ANAYADE TODESCATO</cp:lastModifiedBy>
  <cp:revision>9</cp:revision>
  <dcterms:created xsi:type="dcterms:W3CDTF">2024-08-14T13:07:21Z</dcterms:created>
  <dcterms:modified xsi:type="dcterms:W3CDTF">2024-08-14T14:43:59Z</dcterms:modified>
</cp:coreProperties>
</file>