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4698"/>
    <a:srgbClr val="8350AE"/>
    <a:srgbClr val="854AB6"/>
    <a:srgbClr val="8A3CC4"/>
    <a:srgbClr val="EADCF4"/>
    <a:srgbClr val="F1E8F4"/>
    <a:srgbClr val="EDE5EF"/>
    <a:srgbClr val="E3D2EA"/>
    <a:srgbClr val="5A2781"/>
    <a:srgbClr val="C19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75" d="100"/>
          <a:sy n="75" d="100"/>
        </p:scale>
        <p:origin x="-336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FB144-47BF-4642-ABC4-512745627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F4ED07-115E-71CC-2526-9D735F172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002A32-0E49-CD18-D179-E8F9BF95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4270-511B-4335-AD54-7961F65C09A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D85F98-E744-8809-8401-FCA069E3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7CE4ED-8E8B-616E-1AC0-B8D016CC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3B46-2E70-441F-8418-75D265311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38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794DC5-6FC0-7C95-3D8D-48F02666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CC2342-E3A4-73CB-63BA-59CC096AD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12AC5A-85F5-DD94-5544-8C49671F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4270-511B-4335-AD54-7961F65C09A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5DD28E-5BBC-8067-BAFA-298A907E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D8D739-73D8-9793-9B55-D7C3E33A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3B46-2E70-441F-8418-75D265311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4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602FF0-4A52-BC78-24BF-B3F5137FD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51CFFA-E0DA-25B0-B97B-5CF29A965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16C15B-5697-C529-1500-F4BF62F8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4270-511B-4335-AD54-7961F65C09A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BD0CA9-A977-CF3C-493E-D4696E85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A347BC-A866-FD14-8BAA-CD4A7100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3B46-2E70-441F-8418-75D265311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23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E61CB7-53FD-1E88-09D4-4AEE543B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8037D5-6ADD-825A-6D0A-341466FCA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117313-AB25-5CF7-AA9B-EBF1248C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4270-511B-4335-AD54-7961F65C09A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C68D65-2956-EDDD-64A5-484673F9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E65A55-8F47-CFEE-CAD6-C9B9E655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3B46-2E70-441F-8418-75D265311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98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5C3AF-18A5-44E8-3F79-67EF3ED1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E1A931-9426-7362-D916-509F3865E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B98964-55AF-E6E4-D5B5-D207DD38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4270-511B-4335-AD54-7961F65C09A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B91798-069B-7C87-C365-DF7BF008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C23265-1C5B-BDBE-F853-7E4BA011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3B46-2E70-441F-8418-75D265311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61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F2D79A-2BB1-A72E-ACF8-05842587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001DB1-091C-5D0F-45A3-F7A73E337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BABA7C-612B-7493-5550-00E7842B3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81DB54-88F7-9C5B-AEFF-7B2F975E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4270-511B-4335-AD54-7961F65C09A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8200D0-95E6-9AC8-04C3-A4C33F08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948012-6F40-335D-E330-70A934AE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3B46-2E70-441F-8418-75D265311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63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7026BA-007A-0B61-00F3-370B3014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6BB5FE-D32D-40BB-C229-62EBB303C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01B899-7682-5AF6-F62D-FE7E92F4C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5003D1-1EE5-3A68-C0A9-0507E646B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857696-9410-368A-DAB1-7815BF506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AE23F98-489B-1F74-D4FA-61CD7B59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4270-511B-4335-AD54-7961F65C09A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1490A9E-F771-5D15-E87F-5CB7B3D9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3A0786-8EF2-45D8-30CC-E3584B3E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3B46-2E70-441F-8418-75D265311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85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5BDC7-C5A3-EA83-8E55-04FD2F40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E6F6D65-7AF2-41DA-EBCF-EC9EAFFB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4270-511B-4335-AD54-7961F65C09A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06D117-F50F-A4E3-68F0-6B097BEF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9464E2-A929-4713-6420-DE9D41E9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3B46-2E70-441F-8418-75D265311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6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4C6A04-91E6-4D94-C1B0-A5033846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4270-511B-4335-AD54-7961F65C09A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B7CCE3E-ACA6-9BC0-6E60-A95B1458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40E72A-828D-76BB-6AFA-9E6625B7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3B46-2E70-441F-8418-75D265311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03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C0CB9-1F02-16BE-A798-061569AD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CC613D-1AEB-FF91-C3C7-4A7E0AED5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D64A78-3F2F-45A7-97D6-86074858B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3C12F5-2D9D-AA8C-6B2A-38C20641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4270-511B-4335-AD54-7961F65C09A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4EAD38-7E05-F3BE-AC76-292E09B0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DA7C60-BFC4-77AB-7A15-27A55CB8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3B46-2E70-441F-8418-75D265311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13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B5421C-715E-EE33-9FD6-E2EABF17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90D2E37-8786-0C2C-B9B8-F44EA2DBF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BA03AE-07E4-E253-A8E4-15F675A38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EDF882-498A-C3B8-6566-51C0EBF2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4270-511B-4335-AD54-7961F65C09A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9F29C2-5242-E797-ACF7-239439F4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9C254E-E80C-6E88-82D5-CECC68F3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3B46-2E70-441F-8418-75D265311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22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48FAC0-B5D0-587C-4261-3A1202F5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CB2CCB-95E3-E1F5-F6A3-6F4EBAFC5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98D4B0-96FC-3E38-9B43-7E89C3AB6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4270-511B-4335-AD54-7961F65C09A1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FF3828-4A1B-2093-91A2-A417F555F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FAD828-ADB1-0684-15D4-2F96751EA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63B46-2E70-441F-8418-75D265311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61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8EF8421-B6E3-DC0B-CD69-53E40607A867}"/>
              </a:ext>
            </a:extLst>
          </p:cNvPr>
          <p:cNvGrpSpPr/>
          <p:nvPr/>
        </p:nvGrpSpPr>
        <p:grpSpPr>
          <a:xfrm>
            <a:off x="2570672" y="1155220"/>
            <a:ext cx="4750280" cy="4750999"/>
            <a:chOff x="2570672" y="1155220"/>
            <a:chExt cx="4750280" cy="4750999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AACCB3B4-F3B8-0DE7-FA01-6FC8DD1B8B72}"/>
                </a:ext>
              </a:extLst>
            </p:cNvPr>
            <p:cNvSpPr/>
            <p:nvPr/>
          </p:nvSpPr>
          <p:spPr>
            <a:xfrm>
              <a:off x="2570672" y="1155940"/>
              <a:ext cx="4750279" cy="47502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8000">
                  <a:schemeClr val="bg1"/>
                </a:gs>
                <a:gs pos="96000">
                  <a:srgbClr val="F1E8F4"/>
                </a:gs>
                <a:gs pos="100000">
                  <a:srgbClr val="EDE5EF"/>
                </a:gs>
              </a:gsLst>
              <a:lin ang="5400000" scaled="1"/>
              <a:tileRect/>
            </a:gradFill>
            <a:ln w="228600">
              <a:solidFill>
                <a:srgbClr val="835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83A7B16E-B7B7-D13F-EB38-4D7A83707413}"/>
                </a:ext>
              </a:extLst>
            </p:cNvPr>
            <p:cNvSpPr/>
            <p:nvPr/>
          </p:nvSpPr>
          <p:spPr>
            <a:xfrm>
              <a:off x="2570672" y="1155220"/>
              <a:ext cx="4750280" cy="2375140"/>
            </a:xfrm>
            <a:custGeom>
              <a:avLst/>
              <a:gdLst>
                <a:gd name="connsiteX0" fmla="*/ 0 w 4750279"/>
                <a:gd name="connsiteY0" fmla="*/ 2375140 h 4750279"/>
                <a:gd name="connsiteX1" fmla="*/ 2375140 w 4750279"/>
                <a:gd name="connsiteY1" fmla="*/ 0 h 4750279"/>
                <a:gd name="connsiteX2" fmla="*/ 4750280 w 4750279"/>
                <a:gd name="connsiteY2" fmla="*/ 2375140 h 4750279"/>
                <a:gd name="connsiteX3" fmla="*/ 2375140 w 4750279"/>
                <a:gd name="connsiteY3" fmla="*/ 4750280 h 4750279"/>
                <a:gd name="connsiteX4" fmla="*/ 0 w 4750279"/>
                <a:gd name="connsiteY4" fmla="*/ 2375140 h 4750279"/>
                <a:gd name="connsiteX0" fmla="*/ 0 w 4750280"/>
                <a:gd name="connsiteY0" fmla="*/ 2375140 h 2672032"/>
                <a:gd name="connsiteX1" fmla="*/ 2375140 w 4750280"/>
                <a:gd name="connsiteY1" fmla="*/ 0 h 2672032"/>
                <a:gd name="connsiteX2" fmla="*/ 4750280 w 4750280"/>
                <a:gd name="connsiteY2" fmla="*/ 2375140 h 2672032"/>
                <a:gd name="connsiteX3" fmla="*/ 0 w 4750280"/>
                <a:gd name="connsiteY3" fmla="*/ 2375140 h 2672032"/>
                <a:gd name="connsiteX0" fmla="*/ 0 w 4750280"/>
                <a:gd name="connsiteY0" fmla="*/ 2375140 h 2684585"/>
                <a:gd name="connsiteX1" fmla="*/ 2375140 w 4750280"/>
                <a:gd name="connsiteY1" fmla="*/ 0 h 2684585"/>
                <a:gd name="connsiteX2" fmla="*/ 4750280 w 4750280"/>
                <a:gd name="connsiteY2" fmla="*/ 2375140 h 2684585"/>
                <a:gd name="connsiteX3" fmla="*/ 91440 w 4750280"/>
                <a:gd name="connsiteY3" fmla="*/ 2466580 h 2684585"/>
                <a:gd name="connsiteX0" fmla="*/ 0 w 4750280"/>
                <a:gd name="connsiteY0" fmla="*/ 2375140 h 4285689"/>
                <a:gd name="connsiteX1" fmla="*/ 2375140 w 4750280"/>
                <a:gd name="connsiteY1" fmla="*/ 0 h 4285689"/>
                <a:gd name="connsiteX2" fmla="*/ 4750280 w 4750280"/>
                <a:gd name="connsiteY2" fmla="*/ 2375140 h 4285689"/>
                <a:gd name="connsiteX3" fmla="*/ 2091690 w 4750280"/>
                <a:gd name="connsiteY3" fmla="*/ 4250930 h 4285689"/>
                <a:gd name="connsiteX0" fmla="*/ 0 w 4750280"/>
                <a:gd name="connsiteY0" fmla="*/ 2375140 h 2375140"/>
                <a:gd name="connsiteX1" fmla="*/ 2375140 w 4750280"/>
                <a:gd name="connsiteY1" fmla="*/ 0 h 2375140"/>
                <a:gd name="connsiteX2" fmla="*/ 4750280 w 4750280"/>
                <a:gd name="connsiteY2" fmla="*/ 2375140 h 2375140"/>
                <a:gd name="connsiteX0" fmla="*/ 0 w 4750280"/>
                <a:gd name="connsiteY0" fmla="*/ 2375140 h 2375140"/>
                <a:gd name="connsiteX1" fmla="*/ 2375140 w 4750280"/>
                <a:gd name="connsiteY1" fmla="*/ 0 h 2375140"/>
                <a:gd name="connsiteX2" fmla="*/ 4750280 w 4750280"/>
                <a:gd name="connsiteY2" fmla="*/ 2375140 h 2375140"/>
                <a:gd name="connsiteX3" fmla="*/ 0 w 4750280"/>
                <a:gd name="connsiteY3" fmla="*/ 2375140 h 237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0280" h="2375140">
                  <a:moveTo>
                    <a:pt x="0" y="2375140"/>
                  </a:moveTo>
                  <a:cubicBezTo>
                    <a:pt x="0" y="1063386"/>
                    <a:pt x="1063386" y="0"/>
                    <a:pt x="2375140" y="0"/>
                  </a:cubicBezTo>
                  <a:cubicBezTo>
                    <a:pt x="3686894" y="0"/>
                    <a:pt x="4750280" y="1063386"/>
                    <a:pt x="4750280" y="2375140"/>
                  </a:cubicBezTo>
                  <a:lnTo>
                    <a:pt x="0" y="23751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20000">
                  <a:schemeClr val="accent1">
                    <a:lumMod val="0"/>
                    <a:lumOff val="100000"/>
                  </a:schemeClr>
                </a:gs>
                <a:gs pos="100000">
                  <a:srgbClr val="8A3CC4"/>
                </a:gs>
              </a:gsLst>
              <a:path path="circle">
                <a:fillToRect l="50000" t="-80000" r="50000" b="180000"/>
              </a:path>
              <a:tileRect/>
            </a:gradFill>
            <a:ln w="228600">
              <a:solidFill>
                <a:srgbClr val="835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35DAC639-F657-E5FD-72D2-3F2679C8A03D}"/>
                </a:ext>
              </a:extLst>
            </p:cNvPr>
            <p:cNvCxnSpPr>
              <a:stCxn id="4" idx="2"/>
              <a:endCxn id="4" idx="6"/>
            </p:cNvCxnSpPr>
            <p:nvPr/>
          </p:nvCxnSpPr>
          <p:spPr>
            <a:xfrm>
              <a:off x="2570672" y="3531080"/>
              <a:ext cx="4750279" cy="0"/>
            </a:xfrm>
            <a:prstGeom prst="line">
              <a:avLst/>
            </a:prstGeom>
            <a:noFill/>
            <a:ln w="228600">
              <a:solidFill>
                <a:srgbClr val="835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241967CC-0D9B-5880-37E8-12C10E90AEEC}"/>
                </a:ext>
              </a:extLst>
            </p:cNvPr>
            <p:cNvSpPr/>
            <p:nvPr/>
          </p:nvSpPr>
          <p:spPr>
            <a:xfrm>
              <a:off x="3866906" y="2475409"/>
              <a:ext cx="2157810" cy="2111340"/>
            </a:xfrm>
            <a:prstGeom prst="ellipse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28000">
                  <a:schemeClr val="accent1">
                    <a:lumMod val="0"/>
                    <a:lumOff val="100000"/>
                  </a:schemeClr>
                </a:gs>
                <a:gs pos="100000">
                  <a:srgbClr val="EADCF4"/>
                </a:gs>
              </a:gsLst>
              <a:path path="circle">
                <a:fillToRect l="50000" t="-80000" r="50000" b="180000"/>
              </a:path>
            </a:gradFill>
            <a:ln w="228600">
              <a:solidFill>
                <a:srgbClr val="835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D5096AE4-9EFE-A6E3-C1C0-26FC2D779747}"/>
                </a:ext>
              </a:extLst>
            </p:cNvPr>
            <p:cNvSpPr/>
            <p:nvPr/>
          </p:nvSpPr>
          <p:spPr>
            <a:xfrm>
              <a:off x="4265112" y="2866242"/>
              <a:ext cx="1361398" cy="1329674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rgbClr val="835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784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佐々木 亨</dc:creator>
  <cp:lastModifiedBy>佐々木 亨</cp:lastModifiedBy>
  <cp:revision>1</cp:revision>
  <dcterms:created xsi:type="dcterms:W3CDTF">2022-12-06T06:52:15Z</dcterms:created>
  <dcterms:modified xsi:type="dcterms:W3CDTF">2022-12-06T06:52:15Z</dcterms:modified>
</cp:coreProperties>
</file>