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7CB"/>
    <a:srgbClr val="F39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EA916-7423-EF35-A319-8024816AD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CAB69B-AB71-AD4F-9993-D45B499C5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3FBE49-19DD-4ADD-A4B0-C354EA90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EFD0-03CE-449F-81C2-FC9EBAD44BD3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588A60-E1F5-F907-28B9-A0FD6094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8B6600-5CE9-CEF2-ECD9-70CF3320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4884-C7ED-4795-8389-458E3FD8C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59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5E22C-A630-5E6F-0DC1-2C468704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EFCAAD-3DC6-9EE4-5F56-BCCBE71F0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FAD0D-C409-97F2-AFEB-46108E91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EFD0-03CE-449F-81C2-FC9EBAD44BD3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3D2BFA-BF78-AF12-ADA1-2FB60D0E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1EBAE-956C-53DF-4EFE-FE6B73D9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4884-C7ED-4795-8389-458E3FD8C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66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5E598D-B3CE-205B-D274-EAFEDA76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E0C83D-3FDB-2175-48D9-3766C713E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9353EB-AE01-AC3E-FA6C-05AE58E1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EFD0-03CE-449F-81C2-FC9EBAD44BD3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2C5434-17BF-26F3-B4A0-586028DB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79DC04-EC0E-9A06-FCED-CFA0D1CE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4884-C7ED-4795-8389-458E3FD8C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09AE6-ECDF-FA07-71C5-B4B96127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FC427E-94C5-36C1-76AB-66B15EFC4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91E7AE-3398-9E8C-0A15-5AB7AD48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EFD0-03CE-449F-81C2-FC9EBAD44BD3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E8EA4A-24AA-3893-DF1C-B6BEEC82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068848-396D-F688-9D6D-77491937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4884-C7ED-4795-8389-458E3FD8C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21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DA50E-E96F-7AF8-9F40-9A8384D0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38AC94-1AEC-356E-7BB8-02221FD5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935545-59D6-A79D-C9FD-AE45E275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EFD0-03CE-449F-81C2-FC9EBAD44BD3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750F6-E508-F915-3992-F6A6CD4C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040083-067D-0724-57AF-A013C21E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4884-C7ED-4795-8389-458E3FD8C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48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086BF-E471-1AB8-C35F-C15ECD15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8D766A-181A-453D-097B-F277852A2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DC4DC9-1209-532B-0E8E-15AB74EFE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04A9CB-C589-6580-435B-7CAAAA0C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EFD0-03CE-449F-81C2-FC9EBAD44BD3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E0A69E-0141-59E2-8360-F57DCA5A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ECDB67-464F-4DBC-21D8-AE0F5C75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4884-C7ED-4795-8389-458E3FD8C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14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04587F-AF2B-4BAD-8274-454DF159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C68745-AE94-6503-EF99-779551D8D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78417A-F930-3AC0-DA20-7A0872D48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535C82-DE7E-E526-4039-047444DFE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B007A9-1E1D-EBEE-76B3-A12CC494A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92545F-4C7C-B2EC-FC37-FC7A0EB2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EFD0-03CE-449F-81C2-FC9EBAD44BD3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29ABA03-0793-5F67-5422-B9342E34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F810C7-6536-2A94-3EA1-836E084D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4884-C7ED-4795-8389-458E3FD8C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92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63F01-9C64-EC20-1F2F-6B1F0025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D3E57E-596B-E6D0-0CEB-D7BCF633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EFD0-03CE-449F-81C2-FC9EBAD44BD3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0D9E4E-9EAE-4BAA-CE69-02182689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CA721A-BA9B-F027-B47C-A2EC93C5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4884-C7ED-4795-8389-458E3FD8C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04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C9A606-9E6B-E296-6F13-3212B7D7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EFD0-03CE-449F-81C2-FC9EBAD44BD3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01DA74-F8E2-C634-D3D9-5A4992D4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7D3C36-3DB3-E45D-F907-889291F2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4884-C7ED-4795-8389-458E3FD8C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10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CEA9A-FE06-5C87-E6A1-B9CB8F2B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69DEAA-DCDF-DC29-A7B3-BE360EE1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CD21B2-DCDD-A2F4-BB32-6279D29EC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4F35F6-ADC2-BE97-17DA-4DF907E2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EFD0-03CE-449F-81C2-FC9EBAD44BD3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28D3A2-F802-BC99-636D-C5E97023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0AC626-12D6-B49B-3365-51F3D480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4884-C7ED-4795-8389-458E3FD8C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79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40C80E-6322-16A5-2211-369821B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2A5D0A-C54B-9CC9-B419-26FD95D4C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9E8181-226D-303B-77FF-A597020AA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0C5FC0-0273-D8F1-6FF3-04AA59D1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EFD0-03CE-449F-81C2-FC9EBAD44BD3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41726D-A9C7-7F6C-E924-245B289D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B17994-C911-85EC-516F-5B05C807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54884-C7ED-4795-8389-458E3FD8C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14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5CE1CA-E3BF-9E33-B081-35EE872E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09611E-F95A-1F3F-D5C6-CC6B47EEA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98BE7E-53B5-BBF4-6143-3F22993EF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EFD0-03CE-449F-81C2-FC9EBAD44BD3}" type="datetimeFigureOut">
              <a:rPr kumimoji="1" lang="ja-JP" altLang="en-US" smtClean="0"/>
              <a:t>2023/2/12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F45D7B-CDD8-7A8D-E716-F1EF62821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DD7F75-A2F0-9C91-9039-CB4816B27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54884-C7ED-4795-8389-458E3FD8CF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42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ハート 3">
            <a:extLst>
              <a:ext uri="{FF2B5EF4-FFF2-40B4-BE49-F238E27FC236}">
                <a16:creationId xmlns:a16="http://schemas.microsoft.com/office/drawing/2014/main" id="{C42025C7-D620-A0D7-79F9-E7E9733A8946}"/>
              </a:ext>
            </a:extLst>
          </p:cNvPr>
          <p:cNvSpPr/>
          <p:nvPr/>
        </p:nvSpPr>
        <p:spPr>
          <a:xfrm>
            <a:off x="1059542" y="732972"/>
            <a:ext cx="2663304" cy="2177143"/>
          </a:xfrm>
          <a:prstGeom prst="hear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4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created xsi:type="dcterms:W3CDTF">2023-02-12T12:05:53Z</dcterms:created>
  <dcterms:modified xsi:type="dcterms:W3CDTF">2023-02-12T12:06:13Z</dcterms:modified>
</cp:coreProperties>
</file>