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/>
    <p:restoredTop sz="94673"/>
  </p:normalViewPr>
  <p:slideViewPr>
    <p:cSldViewPr snapToGrid="0">
      <p:cViewPr>
        <p:scale>
          <a:sx n="98" d="100"/>
          <a:sy n="98" d="100"/>
        </p:scale>
        <p:origin x="1176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2C60A-3FD8-AD05-BE1A-48E0B4DEE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964C6A-93E5-34C1-57BC-58EA66AF8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AF6B3-C6BF-3FA4-4E8B-B2D7030E0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1E5D-D0B4-A141-9468-E5F365BB1DC8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08ADA-7DD9-16A5-906D-9D0AC8A36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3528A-72BF-426C-94F4-9B73EC978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2B05-F868-A34B-B651-40D19CEA1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7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B69DD-96B3-4B6E-7402-95AEE33F0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0C052C-251B-241C-312B-77C2278E9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B08C6-50BD-CDE9-DB21-B432CFC26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1E5D-D0B4-A141-9468-E5F365BB1DC8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D186C-CDE5-E1D1-21E4-9DAC67596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76324-A70F-6007-39AF-A6F1F51B0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2B05-F868-A34B-B651-40D19CEA1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640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C90406-39A1-6576-DBE4-0B8529C33D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80B57A-F3AD-5972-AB7A-16D4039649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E779A-CD54-BC43-5BCC-B9AEF63BE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1E5D-D0B4-A141-9468-E5F365BB1DC8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2611C-B3F8-C9EA-C092-46331B736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26010-1533-D3E0-420D-E841C34EA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2B05-F868-A34B-B651-40D19CEA1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56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F2C39-127E-E135-BB8C-6FC571D6C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811AF-C96C-1D38-294A-CF76450FB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6ED9D-46F5-4A20-C4A1-068B9AA02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1E5D-D0B4-A141-9468-E5F365BB1DC8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6C3D6-7651-D727-E154-173542E0D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87CE5-ACF8-0F70-4A61-5DB60A201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2B05-F868-A34B-B651-40D19CEA1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72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A04C0-880F-6279-EBEB-4C1AB012A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AF9021-8A10-2C01-E56E-43EE278CC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639CB-3FEB-3997-7637-DEFF36ABE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1E5D-D0B4-A141-9468-E5F365BB1DC8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5F7D5-33E8-5BD6-1EAC-C9B241DA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6E0C9-DBDD-3372-0478-DC7857F0F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2B05-F868-A34B-B651-40D19CEA1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336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787D3-AF0A-327A-76C2-FB270C5D3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CE237-A2D8-0437-0E5C-9A88EE6D14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8F40C6-2727-0430-F141-BAB4D3673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B36700-7E38-506F-3455-F96A6506E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1E5D-D0B4-A141-9468-E5F365BB1DC8}" type="datetimeFigureOut">
              <a:rPr lang="en-US" smtClean="0"/>
              <a:t>2/18/24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A69A10-AE19-C0A5-8D81-2ADF9C5CA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3D74A-8E00-FCD4-B2FC-6E8B82AEF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2B05-F868-A34B-B651-40D19CEA1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735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BB413-1B3C-4120-AF3C-E372A1E33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127BC-9D85-B6C2-0AD3-44804F697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DB87C7-4779-E845-9E20-DE16287B0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3CD78A-4DF3-1C10-0E0F-CFBADF7FE0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2C80CF-2196-C155-9EC2-4570990B1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7C1949-09C3-CC9F-2644-865FD2D55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1E5D-D0B4-A141-9468-E5F365BB1DC8}" type="datetimeFigureOut">
              <a:rPr lang="en-US" smtClean="0"/>
              <a:t>2/18/24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96967-3C2B-F7FA-813B-DB724625F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47FC5E-F3F1-DDEC-5329-BD2DBEB79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2B05-F868-A34B-B651-40D19CEA1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125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B5BB-C50D-1BA6-FC4B-9FDA4563E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C03404-C924-9C27-4D67-6308F70D8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1E5D-D0B4-A141-9468-E5F365BB1DC8}" type="datetimeFigureOut">
              <a:rPr lang="en-US" smtClean="0"/>
              <a:t>2/18/24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4EB3F6-0E8F-B863-DF5B-33453D7DA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7364CC-B415-E6FA-BA9A-8D8091360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2B05-F868-A34B-B651-40D19CEA1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1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59D564-F99E-495B-2DA3-1130B5AD1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1E5D-D0B4-A141-9468-E5F365BB1DC8}" type="datetimeFigureOut">
              <a:rPr lang="en-US" smtClean="0"/>
              <a:t>2/18/24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15F9A3-03C7-73A3-89DA-EDFBD24E1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663D65-9CB5-0E1B-5A29-9CAB10701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2B05-F868-A34B-B651-40D19CEA1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77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F26EF-BF2D-A4EA-2925-9210329C5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58413-DE77-5510-C9F3-4FD656962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FA7899-D6D5-1410-2715-923D12D3E3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9F2742-5FCD-45D0-65F2-4B10F9EA0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1E5D-D0B4-A141-9468-E5F365BB1DC8}" type="datetimeFigureOut">
              <a:rPr lang="en-US" smtClean="0"/>
              <a:t>2/18/24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22B16-E63D-7AE6-F275-EA3671A11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E04252-0979-2CDF-6565-849A99CB7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2B05-F868-A34B-B651-40D19CEA1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35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8FCF1-8ACE-451F-B8CD-9D36B3D9A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7045CE-75C8-36BA-1DA2-6AF4410986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B1C96E-5DAD-ABEA-F8D2-B87518150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C7F2B2-3BB8-590D-44EE-3037D0EF4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1E5D-D0B4-A141-9468-E5F365BB1DC8}" type="datetimeFigureOut">
              <a:rPr lang="en-US" smtClean="0"/>
              <a:t>2/18/24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D4175-7185-797B-94B8-4BA7F66E8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8E50E-A830-EBEC-0569-D49D3EF8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2B05-F868-A34B-B651-40D19CEA1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09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A4D37B-D9C3-B280-ACCE-2A2835B6A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1C7B1-1BDF-638E-1AE5-2A3289B50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035C0-7DFE-CF1D-C7CB-29248CF119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1E5D-D0B4-A141-9468-E5F365BB1DC8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78D1E-0C44-7DBA-E164-8EB2B9FB02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36DDF-F25C-A725-6F20-7B02EA3FBB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A2B05-F868-A34B-B651-40D19CEA1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544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8453D3-200C-936C-886E-DC2296D13B07}"/>
              </a:ext>
            </a:extLst>
          </p:cNvPr>
          <p:cNvSpPr/>
          <p:nvPr/>
        </p:nvSpPr>
        <p:spPr>
          <a:xfrm>
            <a:off x="1066800" y="838200"/>
            <a:ext cx="3588327" cy="51816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C8540B-19B2-9080-730A-7EEA64C45D5A}"/>
              </a:ext>
            </a:extLst>
          </p:cNvPr>
          <p:cNvSpPr/>
          <p:nvPr/>
        </p:nvSpPr>
        <p:spPr>
          <a:xfrm>
            <a:off x="1416628" y="1063336"/>
            <a:ext cx="2895600" cy="108758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84D447-425A-8FCB-8055-6371938B3A5E}"/>
              </a:ext>
            </a:extLst>
          </p:cNvPr>
          <p:cNvSpPr txBox="1"/>
          <p:nvPr/>
        </p:nvSpPr>
        <p:spPr>
          <a:xfrm>
            <a:off x="1785504" y="1283961"/>
            <a:ext cx="2150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PT Mono" panose="02060509020205020204" pitchFamily="49" charset="77"/>
              </a:rPr>
              <a:t>Floor 3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6A97FE1-9705-221B-798B-9ED170693322}"/>
              </a:ext>
            </a:extLst>
          </p:cNvPr>
          <p:cNvGrpSpPr/>
          <p:nvPr/>
        </p:nvGrpSpPr>
        <p:grpSpPr>
          <a:xfrm>
            <a:off x="1961747" y="2537569"/>
            <a:ext cx="1805939" cy="2157157"/>
            <a:chOff x="1924676" y="2556104"/>
            <a:chExt cx="1805939" cy="215715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C611529-3822-43C5-D721-43A7EB4FAAFB}"/>
                </a:ext>
              </a:extLst>
            </p:cNvPr>
            <p:cNvSpPr/>
            <p:nvPr/>
          </p:nvSpPr>
          <p:spPr>
            <a:xfrm>
              <a:off x="1924676" y="2556104"/>
              <a:ext cx="353290" cy="35329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C211096-E614-A7D0-01DA-5D24840D157E}"/>
                </a:ext>
              </a:extLst>
            </p:cNvPr>
            <p:cNvSpPr/>
            <p:nvPr/>
          </p:nvSpPr>
          <p:spPr>
            <a:xfrm>
              <a:off x="1924676" y="3157393"/>
              <a:ext cx="353290" cy="35329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CC2B955-467A-5EEB-66B8-CD358CC392AF}"/>
                </a:ext>
              </a:extLst>
            </p:cNvPr>
            <p:cNvSpPr/>
            <p:nvPr/>
          </p:nvSpPr>
          <p:spPr>
            <a:xfrm>
              <a:off x="1924676" y="3758682"/>
              <a:ext cx="353290" cy="35329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B05E25C-71A1-D86A-5D86-8364001F8775}"/>
                </a:ext>
              </a:extLst>
            </p:cNvPr>
            <p:cNvSpPr/>
            <p:nvPr/>
          </p:nvSpPr>
          <p:spPr>
            <a:xfrm>
              <a:off x="1924676" y="4359971"/>
              <a:ext cx="353290" cy="35329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E23CDE5-3E6C-FC63-369F-0A55684B0268}"/>
                </a:ext>
              </a:extLst>
            </p:cNvPr>
            <p:cNvSpPr/>
            <p:nvPr/>
          </p:nvSpPr>
          <p:spPr>
            <a:xfrm>
              <a:off x="3377325" y="2556104"/>
              <a:ext cx="353290" cy="35329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3979C80-B425-7E79-DBE3-FE6D352ED35D}"/>
                </a:ext>
              </a:extLst>
            </p:cNvPr>
            <p:cNvSpPr/>
            <p:nvPr/>
          </p:nvSpPr>
          <p:spPr>
            <a:xfrm>
              <a:off x="3377325" y="3157393"/>
              <a:ext cx="353290" cy="35329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7146C26-16F2-4993-D943-E06AD8AAFEEB}"/>
                </a:ext>
              </a:extLst>
            </p:cNvPr>
            <p:cNvSpPr/>
            <p:nvPr/>
          </p:nvSpPr>
          <p:spPr>
            <a:xfrm>
              <a:off x="3377325" y="3758682"/>
              <a:ext cx="353290" cy="35329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</p:grp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9B1FB63-9A4D-A8BB-0255-EBA0A892FAB4}"/>
              </a:ext>
            </a:extLst>
          </p:cNvPr>
          <p:cNvSpPr/>
          <p:nvPr/>
        </p:nvSpPr>
        <p:spPr>
          <a:xfrm>
            <a:off x="2490282" y="5289918"/>
            <a:ext cx="787924" cy="43830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8FAF82-9CE9-49C7-846A-668BA0A08401}"/>
              </a:ext>
            </a:extLst>
          </p:cNvPr>
          <p:cNvSpPr/>
          <p:nvPr/>
        </p:nvSpPr>
        <p:spPr>
          <a:xfrm>
            <a:off x="5411587" y="1534858"/>
            <a:ext cx="1911927" cy="315986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5CA7DCC-FE6A-D6BD-04CA-D45E701E3BDD}"/>
              </a:ext>
            </a:extLst>
          </p:cNvPr>
          <p:cNvSpPr/>
          <p:nvPr/>
        </p:nvSpPr>
        <p:spPr>
          <a:xfrm>
            <a:off x="5809841" y="3800601"/>
            <a:ext cx="1119260" cy="46177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Down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6157802-0432-3830-D642-6A81E28CDC8D}"/>
              </a:ext>
            </a:extLst>
          </p:cNvPr>
          <p:cNvSpPr/>
          <p:nvPr/>
        </p:nvSpPr>
        <p:spPr>
          <a:xfrm>
            <a:off x="5809841" y="3012661"/>
            <a:ext cx="1119260" cy="46177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C36EED3-F9B9-528C-5C35-D0DD519847E5}"/>
              </a:ext>
            </a:extLst>
          </p:cNvPr>
          <p:cNvSpPr/>
          <p:nvPr/>
        </p:nvSpPr>
        <p:spPr>
          <a:xfrm>
            <a:off x="3572704" y="5289918"/>
            <a:ext cx="787924" cy="43830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Close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94E3B2E-0791-C146-AD1A-0372D289402C}"/>
              </a:ext>
            </a:extLst>
          </p:cNvPr>
          <p:cNvSpPr/>
          <p:nvPr/>
        </p:nvSpPr>
        <p:spPr>
          <a:xfrm>
            <a:off x="5646188" y="1791523"/>
            <a:ext cx="1442724" cy="58063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B3CF0A-5375-FDB5-5FB3-5A44AB2339A1}"/>
              </a:ext>
            </a:extLst>
          </p:cNvPr>
          <p:cNvSpPr txBox="1"/>
          <p:nvPr/>
        </p:nvSpPr>
        <p:spPr>
          <a:xfrm>
            <a:off x="5950869" y="1897176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 1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464003A-FF37-61D9-ABB0-8B41FD68992C}"/>
              </a:ext>
            </a:extLst>
          </p:cNvPr>
          <p:cNvSpPr/>
          <p:nvPr/>
        </p:nvSpPr>
        <p:spPr>
          <a:xfrm>
            <a:off x="1348819" y="5289917"/>
            <a:ext cx="787924" cy="438307"/>
          </a:xfrm>
          <a:prstGeom prst="roundRect">
            <a:avLst/>
          </a:prstGeom>
          <a:solidFill>
            <a:srgbClr val="FFC0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Help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3B0CE00-A870-8CA0-E15D-46D556930851}"/>
              </a:ext>
            </a:extLst>
          </p:cNvPr>
          <p:cNvSpPr/>
          <p:nvPr/>
        </p:nvSpPr>
        <p:spPr>
          <a:xfrm>
            <a:off x="7658398" y="1521795"/>
            <a:ext cx="1911927" cy="315986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9E18C38-BF52-B84A-DACE-AEFF24BF1BEF}"/>
              </a:ext>
            </a:extLst>
          </p:cNvPr>
          <p:cNvSpPr/>
          <p:nvPr/>
        </p:nvSpPr>
        <p:spPr>
          <a:xfrm>
            <a:off x="8056652" y="3787538"/>
            <a:ext cx="1119260" cy="46177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Down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C78A55D7-E026-D137-0BC4-2C85EF6CB9F3}"/>
              </a:ext>
            </a:extLst>
          </p:cNvPr>
          <p:cNvSpPr/>
          <p:nvPr/>
        </p:nvSpPr>
        <p:spPr>
          <a:xfrm>
            <a:off x="8056652" y="2999598"/>
            <a:ext cx="1119260" cy="46177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9A76B01-8D93-763D-1A9A-F24D8674AF58}"/>
              </a:ext>
            </a:extLst>
          </p:cNvPr>
          <p:cNvSpPr/>
          <p:nvPr/>
        </p:nvSpPr>
        <p:spPr>
          <a:xfrm>
            <a:off x="7892999" y="1778460"/>
            <a:ext cx="1442724" cy="58063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9C8AEFC-D338-3DCC-D1A5-250C169E273F}"/>
              </a:ext>
            </a:extLst>
          </p:cNvPr>
          <p:cNvSpPr txBox="1"/>
          <p:nvPr/>
        </p:nvSpPr>
        <p:spPr>
          <a:xfrm>
            <a:off x="8197680" y="1884113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 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4F295F5-17C1-C810-1F89-1BA2F5BB1F3D}"/>
              </a:ext>
            </a:extLst>
          </p:cNvPr>
          <p:cNvSpPr/>
          <p:nvPr/>
        </p:nvSpPr>
        <p:spPr>
          <a:xfrm>
            <a:off x="9892147" y="1508733"/>
            <a:ext cx="1911927" cy="315986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A0E0C4B0-4AD2-37B9-C52E-FB3C80A499F0}"/>
              </a:ext>
            </a:extLst>
          </p:cNvPr>
          <p:cNvSpPr/>
          <p:nvPr/>
        </p:nvSpPr>
        <p:spPr>
          <a:xfrm>
            <a:off x="10290401" y="3774476"/>
            <a:ext cx="1119260" cy="46177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Down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851D73A0-F4A9-CD8E-2A48-17A754B2F70B}"/>
              </a:ext>
            </a:extLst>
          </p:cNvPr>
          <p:cNvSpPr/>
          <p:nvPr/>
        </p:nvSpPr>
        <p:spPr>
          <a:xfrm>
            <a:off x="10290401" y="2986536"/>
            <a:ext cx="1119260" cy="46177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D4E063-6AD7-2F37-1ED4-7002C0E61E09}"/>
              </a:ext>
            </a:extLst>
          </p:cNvPr>
          <p:cNvSpPr/>
          <p:nvPr/>
        </p:nvSpPr>
        <p:spPr>
          <a:xfrm>
            <a:off x="10126748" y="1765398"/>
            <a:ext cx="1442724" cy="58063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C2DB823-766B-AFB1-065D-7B668B06DE22}"/>
              </a:ext>
            </a:extLst>
          </p:cNvPr>
          <p:cNvSpPr txBox="1"/>
          <p:nvPr/>
        </p:nvSpPr>
        <p:spPr>
          <a:xfrm>
            <a:off x="10431429" y="1871051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 3</a:t>
            </a:r>
          </a:p>
        </p:txBody>
      </p:sp>
    </p:spTree>
    <p:extLst>
      <p:ext uri="{BB962C8B-B14F-4D97-AF65-F5344CB8AC3E}">
        <p14:creationId xmlns:p14="http://schemas.microsoft.com/office/powerpoint/2010/main" val="2776776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24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PT Mono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Yap</dc:creator>
  <cp:lastModifiedBy>James Yap</cp:lastModifiedBy>
  <cp:revision>3</cp:revision>
  <dcterms:created xsi:type="dcterms:W3CDTF">2024-02-18T22:20:35Z</dcterms:created>
  <dcterms:modified xsi:type="dcterms:W3CDTF">2024-02-18T22:27:57Z</dcterms:modified>
</cp:coreProperties>
</file>