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92634E-CCC9-4DB2-8307-D1D818D9EBE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634ACE-4B5F-45B8-85B6-F7B4B7D0397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10F333-4FF0-4E0F-8FF3-AD8B8AD59FB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64FD66-14A0-46C2-9CC9-B4FD2B37501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CBD316-9998-4E5D-99E0-95CD5C9A530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B60676-5003-42B5-84AD-54CA1A35CE8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11083C-A6BC-4A41-A868-8E4BDBAA4A3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5299B1-D268-45C5-9F69-5A0D9DE0642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383A57-E69B-47E8-BED8-D11105F2563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22CF62-06B9-467F-BBEA-792217F8B8C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A261DB-48BA-41EF-B4D2-10601A389DC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400" cy="123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600200"/>
            <a:ext cx="9143640" cy="19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«Turtle Draw»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Подзаголовок 8"/>
          <p:cNvSpPr/>
          <p:nvPr/>
        </p:nvSpPr>
        <p:spPr>
          <a:xfrm>
            <a:off x="7959600" y="5202360"/>
            <a:ext cx="4232160" cy="165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Наставник проекта: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Circe"/>
              </a:rPr>
              <a:t>Пятраускайте И.Л.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Объект 17"/>
          <p:cNvSpPr/>
          <p:nvPr/>
        </p:nvSpPr>
        <p:spPr>
          <a:xfrm>
            <a:off x="617760" y="4278240"/>
            <a:ext cx="8068680" cy="166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Проектная команда: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effectLst/>
                <a:uFillTx/>
                <a:latin typeface="Circe"/>
              </a:rPr>
              <a:t>Кузнецов Владислав Михайлович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Шестиугольник 6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66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Box 10"/>
          <p:cNvSpPr/>
          <p:nvPr/>
        </p:nvSpPr>
        <p:spPr>
          <a:xfrm>
            <a:off x="696240" y="-12600"/>
            <a:ext cx="4001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11"/>
          <p:cNvSpPr/>
          <p:nvPr/>
        </p:nvSpPr>
        <p:spPr>
          <a:xfrm>
            <a:off x="6549480" y="6521400"/>
            <a:ext cx="5873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805320"/>
            <a:ext cx="9001800" cy="88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Цели и задачи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Написать рисовалку при помощи библиотеки Tkinter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Применить знания Python, полученные в ходе учебного года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34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B80BFB8-03D1-4B7C-A717-2FDCE20EF480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1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Шестиугольник 6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76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Box 10"/>
          <p:cNvSpPr/>
          <p:nvPr/>
        </p:nvSpPr>
        <p:spPr>
          <a:xfrm>
            <a:off x="696240" y="-12600"/>
            <a:ext cx="4001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TextBox 11"/>
          <p:cNvSpPr/>
          <p:nvPr/>
        </p:nvSpPr>
        <p:spPr>
          <a:xfrm>
            <a:off x="6549480" y="6521400"/>
            <a:ext cx="5873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Описание проекта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Простой редактор векторной графики: рисование, очистка, отмена изменений и сохранение в файл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Рисование делается с помощью «черепахи»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 режима: ручной и режим повторов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48379D3-F076-4D39-96EF-BC0F17C4D577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1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Рисунок 1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Рисунок 2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Рисунок 3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Шестиугольник 1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86" name="Рисунок 6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7" name="TextBox 1"/>
          <p:cNvSpPr/>
          <p:nvPr/>
        </p:nvSpPr>
        <p:spPr>
          <a:xfrm>
            <a:off x="696240" y="-12600"/>
            <a:ext cx="40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6549480" y="6521400"/>
            <a:ext cx="5873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Ручной режим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36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269053CB-535B-414B-835D-307A8E849A9F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1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1" name="" descr=""/>
          <p:cNvPicPr/>
          <p:nvPr/>
        </p:nvPicPr>
        <p:blipFill>
          <a:blip r:embed="rId5"/>
          <a:stretch/>
        </p:blipFill>
        <p:spPr>
          <a:xfrm>
            <a:off x="4572000" y="1645920"/>
            <a:ext cx="6629400" cy="4639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Объект 1"/>
          <p:cNvSpPr txBox="1"/>
          <p:nvPr/>
        </p:nvSpPr>
        <p:spPr>
          <a:xfrm>
            <a:off x="838440" y="1825560"/>
            <a:ext cx="3276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Обычное рисование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Задаются величины: длина, цвет и поворот «черепахи»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Рисунок 7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Рисунок 9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Рисунок 10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Шестиугольник 2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97" name="Рисунок 11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TextBox 3"/>
          <p:cNvSpPr/>
          <p:nvPr/>
        </p:nvSpPr>
        <p:spPr>
          <a:xfrm>
            <a:off x="696240" y="-12600"/>
            <a:ext cx="40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4"/>
          <p:cNvSpPr/>
          <p:nvPr/>
        </p:nvSpPr>
        <p:spPr>
          <a:xfrm>
            <a:off x="6549480" y="6521400"/>
            <a:ext cx="5873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Режим повторов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37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48569D7-B59F-4B85-9F84-88B3CD0D03AB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1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5"/>
          <a:stretch/>
        </p:blipFill>
        <p:spPr>
          <a:xfrm>
            <a:off x="4572000" y="1645920"/>
            <a:ext cx="6629400" cy="463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Объект 3"/>
          <p:cNvSpPr txBox="1"/>
          <p:nvPr/>
        </p:nvSpPr>
        <p:spPr>
          <a:xfrm>
            <a:off x="838800" y="1825560"/>
            <a:ext cx="3276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Рисование в цикле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Задаются количество повторов и изменения величин за 1 повтор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18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Рисунок 19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Рисунок 20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Шестиугольник 4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08" name="Рисунок 21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TextBox 7"/>
          <p:cNvSpPr/>
          <p:nvPr/>
        </p:nvSpPr>
        <p:spPr>
          <a:xfrm>
            <a:off x="696240" y="-12600"/>
            <a:ext cx="40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Box 8"/>
          <p:cNvSpPr/>
          <p:nvPr/>
        </p:nvSpPr>
        <p:spPr>
          <a:xfrm>
            <a:off x="6549480" y="6521400"/>
            <a:ext cx="5873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Менеджеры геометрии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Размещают виджеты в родительском контейнере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pack — автоматический, самый простой, но не точный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grid — автоматический, точный, но сложный: надо задавать строку и столбец виджета, веса строк и столбцов контейнера, объединять ячейки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place — ручной, точный, но хрупкий, подходит для окон фиксированного размера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38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4876C7D-9CC8-4204-BB67-9B84794C48DB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1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Рисунок 13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Рисунок 1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Рисунок 16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Шестиугольник 3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18" name="Рисунок 17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TextBox 5"/>
          <p:cNvSpPr/>
          <p:nvPr/>
        </p:nvSpPr>
        <p:spPr>
          <a:xfrm>
            <a:off x="696240" y="-12600"/>
            <a:ext cx="4001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Box 6"/>
          <p:cNvSpPr/>
          <p:nvPr/>
        </p:nvSpPr>
        <p:spPr>
          <a:xfrm>
            <a:off x="6549480" y="6521400"/>
            <a:ext cx="5873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Сохранение файла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tkinter.Canvas сохраняет изображение в виде команд, а не пиксельной графики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Можно выгрузить в файл формата PostScript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PostScript — язык разметки документов, предшественник PDF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PostScript → PNG с помощью библиотеки Pillow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39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6B18711-0D8B-445D-B1D0-BF2D59730479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15" descr=""/>
          <p:cNvPicPr/>
          <p:nvPr/>
        </p:nvPicPr>
        <p:blipFill>
          <a:blip r:embed="rId1"/>
          <a:stretch/>
        </p:blipFill>
        <p:spPr>
          <a:xfrm>
            <a:off x="0" y="343800"/>
            <a:ext cx="12191760" cy="65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Рисунок 4" descr=""/>
          <p:cNvPicPr/>
          <p:nvPr/>
        </p:nvPicPr>
        <p:blipFill>
          <a:blip r:embed="rId2"/>
          <a:stretch/>
        </p:blipFill>
        <p:spPr>
          <a:xfrm>
            <a:off x="0" y="0"/>
            <a:ext cx="12191760" cy="34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Рисунок 5" descr=""/>
          <p:cNvPicPr/>
          <p:nvPr/>
        </p:nvPicPr>
        <p:blipFill>
          <a:blip r:embed="rId3"/>
          <a:stretch/>
        </p:blipFill>
        <p:spPr>
          <a:xfrm>
            <a:off x="6095880" y="6537240"/>
            <a:ext cx="6095520" cy="32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Шестиугольник 6"/>
          <p:cNvSpPr/>
          <p:nvPr/>
        </p:nvSpPr>
        <p:spPr>
          <a:xfrm>
            <a:off x="9840240" y="188280"/>
            <a:ext cx="1654920" cy="14583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ecc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28" name="Рисунок 8" descr=""/>
          <p:cNvPicPr/>
          <p:nvPr/>
        </p:nvPicPr>
        <p:blipFill>
          <a:blip r:embed="rId4"/>
          <a:stretch/>
        </p:blipFill>
        <p:spPr>
          <a:xfrm>
            <a:off x="10159560" y="371880"/>
            <a:ext cx="1016640" cy="109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TextBox 10"/>
          <p:cNvSpPr/>
          <p:nvPr/>
        </p:nvSpPr>
        <p:spPr>
          <a:xfrm>
            <a:off x="696240" y="-12600"/>
            <a:ext cx="4001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Направление обучения:</a:t>
            </a: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Python</a:t>
            </a: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Box 11"/>
          <p:cNvSpPr/>
          <p:nvPr/>
        </p:nvSpPr>
        <p:spPr>
          <a:xfrm>
            <a:off x="6549480" y="6521400"/>
            <a:ext cx="587376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716760"/>
            <a:ext cx="8682480" cy="97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Перспективы развития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3776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Рисование фигур: круг, овал, прямоугольник…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Выбор цвета из палитры с помощью модуля tkinter.colorchooser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Запись и воспроизведение макросов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Вставка изображений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40"/>
          </p:nvPr>
        </p:nvSpPr>
        <p:spPr>
          <a:xfrm>
            <a:off x="838080" y="63525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940DAE7-45E2-465F-8086-12B0CB63A195}" type="slidenum">
              <a:rPr b="1" lang="ru-RU" sz="1600" strike="noStrike" u="none">
                <a:solidFill>
                  <a:schemeClr val="dk1"/>
                </a:solidFill>
                <a:effectLst/>
                <a:uFillTx/>
                <a:latin typeface="Circe Bold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cc1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23880" y="1600200"/>
            <a:ext cx="9143640" cy="190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Спасибо за внимание!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1523880" y="3875760"/>
            <a:ext cx="9143640" cy="138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Circe Bold"/>
              </a:rPr>
              <a:t>Центр цифрового образования детей «IT-КУБ» 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6" name="Рисунок 12" descr=""/>
          <p:cNvPicPr/>
          <p:nvPr/>
        </p:nvPicPr>
        <p:blipFill>
          <a:blip r:embed="rId1"/>
          <a:stretch/>
        </p:blipFill>
        <p:spPr>
          <a:xfrm>
            <a:off x="10667880" y="183600"/>
            <a:ext cx="1148400" cy="123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LibreOffice/25.2.1.2$Linux_X86_64 LibreOffice_project/520$Build-2</Application>
  <AppVersion>15.0000</AppVersion>
  <Words>95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2021-05-27T08:49:22Z</dcterms:created>
  <dc:creator>Kvantorium Kaliningrad</dc:creator>
  <dc:description/>
  <dc:language>en-US</dc:language>
  <cp:lastModifiedBy/>
  <dcterms:modified xsi:type="dcterms:W3CDTF">2025-05-21T22:50:02Z</dcterms:modified>
  <cp:revision>44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