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E291"/>
    <a:srgbClr val="0A240F"/>
    <a:srgbClr val="111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2A73E-D30F-48C9-B291-5F42CCEFD2B8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45010-6848-4D7F-9CA5-07A72E3D5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05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45010-6848-4D7F-9CA5-07A72E3D510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090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B1CE3-17C3-240F-5BF2-C32E6ADEC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731F1E-3071-DE14-85E6-0A2086FEED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A25E5D-0A99-A565-F243-B1D991202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39B26-42B2-FFA9-08DE-F4051F878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45010-6848-4D7F-9CA5-07A72E3D510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83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DF86-D7E2-87DD-84E8-1A097743C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B649F-311E-5037-2153-E36D762D1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D6F8-7A66-F197-8386-497D20AD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F4D0-72A9-4C43-9FFC-90A8F1FDBBD0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E5CEA-F198-75D1-81F1-4095444C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6B4B8-CBA4-1A77-0E43-C73A2F62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E6B3-5DF8-44EB-AA34-92E3BAD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57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EC94-5FDE-1968-E285-8458E70D5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38415-8D77-6F67-AF0B-273A38E46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15AEE-0534-C046-1163-01DEA469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F4D0-72A9-4C43-9FFC-90A8F1FDBBD0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307A0-CE5B-B665-34F3-F03E0A42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788E-D1BD-E446-0144-97F9DA26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E6B3-5DF8-44EB-AA34-92E3BAD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09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1C021-48EB-CE94-E091-1B5F62BF5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5C86E-4CA6-1077-7E1E-1AC3468B7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EA1F5-1130-00EF-E835-5C0A2EEE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F4D0-72A9-4C43-9FFC-90A8F1FDBBD0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CED0-63FF-F67F-4331-DAC2EC7E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EF124-F35F-18D8-0FE3-1CA8212B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E6B3-5DF8-44EB-AA34-92E3BAD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89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A01C-B679-93E3-1289-5F27AC2D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666E1-8126-25DA-22BA-216F25CBD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509BA-B1EB-B373-4F95-8408E598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F4D0-72A9-4C43-9FFC-90A8F1FDBBD0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BE189-60DA-0B2B-0602-46B6A246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59B11-8BE7-F4AE-5B5D-A8C3CC62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E6B3-5DF8-44EB-AA34-92E3BAD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03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03A5-E2C6-D182-5D07-F0D0B714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A7CB9-BF96-9CA0-F30C-D8D0A7458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F7A87-9EB5-DF9F-B214-E5C36463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F4D0-72A9-4C43-9FFC-90A8F1FDBBD0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DF5E9-ABC8-3E5C-AA17-4655E509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9AAE-6E89-94CB-1BEB-EE76F573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E6B3-5DF8-44EB-AA34-92E3BAD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50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FE09-25C8-B5E4-D1C1-753D4CFD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A9E57-96F8-0644-C71D-1E5115EBD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D09FF-89F7-D56B-5927-F6A0E23E6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8759B-D834-B73F-9338-180A1556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F4D0-72A9-4C43-9FFC-90A8F1FDBBD0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832B3-1F3A-4E66-ECEB-B57C28D7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0BED2-3F40-F245-05A2-69900555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E6B3-5DF8-44EB-AA34-92E3BAD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2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880E-483C-DB29-9BED-6648EF7FA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B5716-AB15-7C12-06B7-A86B50141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225B9-F970-5F38-E2C3-5C2C0CC98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1C7DF-0741-F9BB-EB76-58EAF445C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4DF9B-990E-59B8-656E-FA90B08E5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2D178-8CAC-AF9E-43CB-8EE1F9F4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F4D0-72A9-4C43-9FFC-90A8F1FDBBD0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95793-163D-2449-2369-E6D36E60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8BD34-BE8E-CB00-EABF-17E9AC73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E6B3-5DF8-44EB-AA34-92E3BAD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6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97B4-E009-BC4D-C422-FBC1DDA8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D069E-0F6A-6979-42B9-78A458C2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F4D0-72A9-4C43-9FFC-90A8F1FDBBD0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929C9-8D0D-6D4C-1D68-6D102D82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2B5C8-ECD8-46ED-F0AD-F30AF41A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E6B3-5DF8-44EB-AA34-92E3BAD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9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C29A6-01C5-5DB5-2337-58A7DFBC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F4D0-72A9-4C43-9FFC-90A8F1FDBBD0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D262A-503A-BC35-3BDF-16D39CA8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18EC5-AAD7-8760-0F88-0EC50817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E6B3-5DF8-44EB-AA34-92E3BAD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54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99CD-568F-3EF2-D539-A57273D5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D625-82B7-032A-35B5-250A242D9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71E39-82A3-410F-FE39-41EA096E6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49ADE-3587-3B8B-997C-4500072B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F4D0-72A9-4C43-9FFC-90A8F1FDBBD0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D024F-5771-2809-8B8A-93694D5C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36F00-A29D-A410-C23C-5FD7841A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E6B3-5DF8-44EB-AA34-92E3BAD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72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063D-42E4-20CE-AFF3-16DD4BD3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AD220-F5D9-CE16-1D43-475934A1E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E18ED-0818-E6C5-8D00-90916CD09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A94D7-C2DA-B6BD-4B8A-DFC03F7B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F4D0-72A9-4C43-9FFC-90A8F1FDBBD0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552D5-5C60-0645-D0E7-4929BBE9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81770-D673-E7BE-18E0-990BE6C3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E6B3-5DF8-44EB-AA34-92E3BAD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52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DA65E-99A1-49ED-BF4D-2AC1546F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7938B-6113-3FAB-1942-7CC8AB3C9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F9B26-B812-1B42-B064-11769A2A4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2CF4D0-72A9-4C43-9FFC-90A8F1FDBBD0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574D7-C659-A871-2B35-2D2115B52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387F2-CE54-8EC2-D3C1-C15FDD362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C6E6B3-5DF8-44EB-AA34-92E3BAD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20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E35E-E585-4732-8FF6-D4EA39E92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76419-8584-3BD0-B1DF-0521B16BD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acker Backgrounds - Wallpaper Cave">
            <a:extLst>
              <a:ext uri="{FF2B5EF4-FFF2-40B4-BE49-F238E27FC236}">
                <a16:creationId xmlns:a16="http://schemas.microsoft.com/office/drawing/2014/main" id="{0048D34F-FC28-BAF4-91B7-7471B7E73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1925" y="-133350"/>
            <a:ext cx="12515850" cy="782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CE76CD-E2E8-8A11-4D3B-A3DDF77BA2DB}"/>
              </a:ext>
            </a:extLst>
          </p:cNvPr>
          <p:cNvSpPr txBox="1"/>
          <p:nvPr/>
        </p:nvSpPr>
        <p:spPr>
          <a:xfrm>
            <a:off x="3076575" y="2041713"/>
            <a:ext cx="6038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Virus game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9E030-48AD-F4F9-3CED-62199BCB2F02}"/>
              </a:ext>
            </a:extLst>
          </p:cNvPr>
          <p:cNvSpPr/>
          <p:nvPr/>
        </p:nvSpPr>
        <p:spPr>
          <a:xfrm>
            <a:off x="4690872" y="3836288"/>
            <a:ext cx="2350008" cy="652651"/>
          </a:xfrm>
          <a:prstGeom prst="rect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Play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9A9419-96D2-A2D0-60A1-6F890FB8D9E5}"/>
              </a:ext>
            </a:extLst>
          </p:cNvPr>
          <p:cNvSpPr/>
          <p:nvPr/>
        </p:nvSpPr>
        <p:spPr>
          <a:xfrm>
            <a:off x="4690872" y="4931474"/>
            <a:ext cx="2350008" cy="652651"/>
          </a:xfrm>
          <a:prstGeom prst="rect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Quit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Vector Setting Icon 589856 Vector Art at Vecteezy">
            <a:extLst>
              <a:ext uri="{FF2B5EF4-FFF2-40B4-BE49-F238E27FC236}">
                <a16:creationId xmlns:a16="http://schemas.microsoft.com/office/drawing/2014/main" id="{FFFE81B4-9AB8-F29F-DB7A-DDFB49219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" y="5815584"/>
            <a:ext cx="961420" cy="96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nstagram">
            <a:extLst>
              <a:ext uri="{FF2B5EF4-FFF2-40B4-BE49-F238E27FC236}">
                <a16:creationId xmlns:a16="http://schemas.microsoft.com/office/drawing/2014/main" id="{10BD981D-A0E8-D1B2-85AB-7FDE1F9F5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6101" y="5965503"/>
            <a:ext cx="862747" cy="89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32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EAF9-F7B6-AD37-AC8E-C6D50421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9CCEF-8913-136F-E35A-B9C4AE4A8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4" name="Picture 6" descr="Pin by Emily G on Architecture and Interiors | Office floor plan ...">
            <a:extLst>
              <a:ext uri="{FF2B5EF4-FFF2-40B4-BE49-F238E27FC236}">
                <a16:creationId xmlns:a16="http://schemas.microsoft.com/office/drawing/2014/main" id="{71187C30-ADAE-9D10-FF04-025531E74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3" y="0"/>
            <a:ext cx="10983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728B5C-E0A7-C65C-ADC4-732EBB84D77C}"/>
              </a:ext>
            </a:extLst>
          </p:cNvPr>
          <p:cNvSpPr/>
          <p:nvPr/>
        </p:nvSpPr>
        <p:spPr>
          <a:xfrm>
            <a:off x="952499" y="5971381"/>
            <a:ext cx="2844800" cy="681037"/>
          </a:xfrm>
          <a:prstGeom prst="rect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Upgrades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2E4ADC-DE80-8FC4-350B-638A1B4C8803}"/>
              </a:ext>
            </a:extLst>
          </p:cNvPr>
          <p:cNvSpPr/>
          <p:nvPr/>
        </p:nvSpPr>
        <p:spPr>
          <a:xfrm>
            <a:off x="3957638" y="4700587"/>
            <a:ext cx="235743" cy="242887"/>
          </a:xfrm>
          <a:prstGeom prst="ellipse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2B8E1C-41DE-41DD-0C4E-04CAC3710050}"/>
              </a:ext>
            </a:extLst>
          </p:cNvPr>
          <p:cNvSpPr/>
          <p:nvPr/>
        </p:nvSpPr>
        <p:spPr>
          <a:xfrm>
            <a:off x="9134856" y="3803904"/>
            <a:ext cx="210312" cy="2011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A4C878-F9E5-638D-4F23-1A8599488427}"/>
              </a:ext>
            </a:extLst>
          </p:cNvPr>
          <p:cNvSpPr/>
          <p:nvPr/>
        </p:nvSpPr>
        <p:spPr>
          <a:xfrm>
            <a:off x="2926698" y="4827744"/>
            <a:ext cx="930974" cy="242887"/>
          </a:xfrm>
          <a:prstGeom prst="rect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126187-765C-5203-028A-EF270C2ED92C}"/>
              </a:ext>
            </a:extLst>
          </p:cNvPr>
          <p:cNvSpPr/>
          <p:nvPr/>
        </p:nvSpPr>
        <p:spPr>
          <a:xfrm>
            <a:off x="7717536" y="3904488"/>
            <a:ext cx="1353312" cy="2355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DDOS – $5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DAFBE3-F9C9-03A2-FD0A-E69844DFC455}"/>
              </a:ext>
            </a:extLst>
          </p:cNvPr>
          <p:cNvSpPr/>
          <p:nvPr/>
        </p:nvSpPr>
        <p:spPr>
          <a:xfrm>
            <a:off x="5957126" y="1698468"/>
            <a:ext cx="235743" cy="242887"/>
          </a:xfrm>
          <a:prstGeom prst="ellipse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656624-CCC9-2794-94F6-61B297FC5BAF}"/>
              </a:ext>
            </a:extLst>
          </p:cNvPr>
          <p:cNvSpPr/>
          <p:nvPr/>
        </p:nvSpPr>
        <p:spPr>
          <a:xfrm>
            <a:off x="6192869" y="1909763"/>
            <a:ext cx="930974" cy="242887"/>
          </a:xfrm>
          <a:prstGeom prst="rect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Access</a:t>
            </a:r>
          </a:p>
        </p:txBody>
      </p:sp>
      <p:pic>
        <p:nvPicPr>
          <p:cNvPr id="2056" name="Picture 8" descr="Image result for burger menu">
            <a:extLst>
              <a:ext uri="{FF2B5EF4-FFF2-40B4-BE49-F238E27FC236}">
                <a16:creationId xmlns:a16="http://schemas.microsoft.com/office/drawing/2014/main" id="{F6BCC30C-7BCD-EAF8-E1C6-1C33B66DB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61" y="133920"/>
            <a:ext cx="487967" cy="60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C5DED2-A836-B698-CF93-AB2265AFDDDD}"/>
              </a:ext>
            </a:extLst>
          </p:cNvPr>
          <p:cNvSpPr/>
          <p:nvPr/>
        </p:nvSpPr>
        <p:spPr>
          <a:xfrm>
            <a:off x="3957638" y="5971381"/>
            <a:ext cx="2735770" cy="681037"/>
          </a:xfrm>
          <a:prstGeom prst="rect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Hire Goons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C7F8DE-F428-809A-16AA-777E17ECCA88}"/>
              </a:ext>
            </a:extLst>
          </p:cNvPr>
          <p:cNvSpPr txBox="1"/>
          <p:nvPr/>
        </p:nvSpPr>
        <p:spPr>
          <a:xfrm>
            <a:off x="1388046" y="112991"/>
            <a:ext cx="233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Progress: 1% infected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A32D73-A90C-4FA6-CE67-5719675BF603}"/>
              </a:ext>
            </a:extLst>
          </p:cNvPr>
          <p:cNvSpPr txBox="1"/>
          <p:nvPr/>
        </p:nvSpPr>
        <p:spPr>
          <a:xfrm>
            <a:off x="7888603" y="112991"/>
            <a:ext cx="3673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Time until antivirus upgrade: 6 days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FBA775-33FA-E38D-A5AA-D357488A2A27}"/>
              </a:ext>
            </a:extLst>
          </p:cNvPr>
          <p:cNvSpPr txBox="1"/>
          <p:nvPr/>
        </p:nvSpPr>
        <p:spPr>
          <a:xfrm>
            <a:off x="9559976" y="6332815"/>
            <a:ext cx="179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Date: 25/2/2007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D5A01A-F612-3804-9659-E8DE083217F5}"/>
              </a:ext>
            </a:extLst>
          </p:cNvPr>
          <p:cNvSpPr txBox="1"/>
          <p:nvPr/>
        </p:nvSpPr>
        <p:spPr>
          <a:xfrm>
            <a:off x="10675409" y="607022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$700</a:t>
            </a:r>
          </a:p>
        </p:txBody>
      </p:sp>
    </p:spTree>
    <p:extLst>
      <p:ext uri="{BB962C8B-B14F-4D97-AF65-F5344CB8AC3E}">
        <p14:creationId xmlns:p14="http://schemas.microsoft.com/office/powerpoint/2010/main" val="271439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10065-8CDF-8F41-DB9D-5F3E4EFFF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9DC6-E79C-08FE-C518-5D5E54F6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7194-EDF8-3954-9EFA-62EF41B33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4" name="Picture 6" descr="Pin by Emily G on Architecture and Interiors | Office floor plan ...">
            <a:extLst>
              <a:ext uri="{FF2B5EF4-FFF2-40B4-BE49-F238E27FC236}">
                <a16:creationId xmlns:a16="http://schemas.microsoft.com/office/drawing/2014/main" id="{AB91710A-A69A-B4D2-1090-524493F28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3" y="0"/>
            <a:ext cx="10983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7E58902-5B7B-25B5-DAEE-91A5564EAF9B}"/>
              </a:ext>
            </a:extLst>
          </p:cNvPr>
          <p:cNvSpPr/>
          <p:nvPr/>
        </p:nvSpPr>
        <p:spPr>
          <a:xfrm>
            <a:off x="952499" y="5971381"/>
            <a:ext cx="2844800" cy="681037"/>
          </a:xfrm>
          <a:prstGeom prst="rect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Upgrades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1D9986-3A83-D436-61BF-09C5070A46C2}"/>
              </a:ext>
            </a:extLst>
          </p:cNvPr>
          <p:cNvSpPr/>
          <p:nvPr/>
        </p:nvSpPr>
        <p:spPr>
          <a:xfrm>
            <a:off x="3957638" y="4700587"/>
            <a:ext cx="235743" cy="242887"/>
          </a:xfrm>
          <a:prstGeom prst="ellipse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6060C7-FFB0-F951-078B-E4CF40A5623C}"/>
              </a:ext>
            </a:extLst>
          </p:cNvPr>
          <p:cNvSpPr/>
          <p:nvPr/>
        </p:nvSpPr>
        <p:spPr>
          <a:xfrm>
            <a:off x="9134856" y="3803904"/>
            <a:ext cx="210312" cy="2011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EFAE3D-6EA0-ED82-E3CA-4394ACEDB0B2}"/>
              </a:ext>
            </a:extLst>
          </p:cNvPr>
          <p:cNvSpPr/>
          <p:nvPr/>
        </p:nvSpPr>
        <p:spPr>
          <a:xfrm>
            <a:off x="2926698" y="4827744"/>
            <a:ext cx="930974" cy="242887"/>
          </a:xfrm>
          <a:prstGeom prst="rect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687290-5269-A684-A713-ACF85FF13C01}"/>
              </a:ext>
            </a:extLst>
          </p:cNvPr>
          <p:cNvSpPr/>
          <p:nvPr/>
        </p:nvSpPr>
        <p:spPr>
          <a:xfrm>
            <a:off x="8156448" y="3904488"/>
            <a:ext cx="914400" cy="2355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DDOS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08F3E0-40FA-8B47-319E-5047F2FC29F9}"/>
              </a:ext>
            </a:extLst>
          </p:cNvPr>
          <p:cNvSpPr/>
          <p:nvPr/>
        </p:nvSpPr>
        <p:spPr>
          <a:xfrm>
            <a:off x="5957126" y="1698468"/>
            <a:ext cx="235743" cy="242887"/>
          </a:xfrm>
          <a:prstGeom prst="ellipse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E866C0-EC36-9964-D8DD-F3BBAAE3FDE8}"/>
              </a:ext>
            </a:extLst>
          </p:cNvPr>
          <p:cNvSpPr/>
          <p:nvPr/>
        </p:nvSpPr>
        <p:spPr>
          <a:xfrm>
            <a:off x="6192869" y="1909763"/>
            <a:ext cx="930974" cy="242887"/>
          </a:xfrm>
          <a:prstGeom prst="rect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Access</a:t>
            </a:r>
          </a:p>
        </p:txBody>
      </p:sp>
      <p:pic>
        <p:nvPicPr>
          <p:cNvPr id="2056" name="Picture 8" descr="Image result for burger menu">
            <a:extLst>
              <a:ext uri="{FF2B5EF4-FFF2-40B4-BE49-F238E27FC236}">
                <a16:creationId xmlns:a16="http://schemas.microsoft.com/office/drawing/2014/main" id="{5340B209-3294-666C-2372-7B3F05149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61" y="133920"/>
            <a:ext cx="487967" cy="60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29DD676-FCFD-F4E4-523E-51994003769C}"/>
              </a:ext>
            </a:extLst>
          </p:cNvPr>
          <p:cNvSpPr/>
          <p:nvPr/>
        </p:nvSpPr>
        <p:spPr>
          <a:xfrm>
            <a:off x="3957638" y="5971381"/>
            <a:ext cx="2735770" cy="681037"/>
          </a:xfrm>
          <a:prstGeom prst="rect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Hire Goons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06FC4B-F5D0-C09A-8BA9-F239DD9E6D6C}"/>
              </a:ext>
            </a:extLst>
          </p:cNvPr>
          <p:cNvSpPr/>
          <p:nvPr/>
        </p:nvSpPr>
        <p:spPr>
          <a:xfrm>
            <a:off x="629443" y="0"/>
            <a:ext cx="10983913" cy="6931152"/>
          </a:xfrm>
          <a:prstGeom prst="rect">
            <a:avLst/>
          </a:prstGeom>
          <a:solidFill>
            <a:schemeClr val="tx1">
              <a:alpha val="6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23DE08-9D34-BC89-81DF-7703FEFC5D99}"/>
              </a:ext>
            </a:extLst>
          </p:cNvPr>
          <p:cNvSpPr/>
          <p:nvPr/>
        </p:nvSpPr>
        <p:spPr>
          <a:xfrm>
            <a:off x="5017865" y="2776349"/>
            <a:ext cx="2350008" cy="652651"/>
          </a:xfrm>
          <a:prstGeom prst="rect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Resume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69F21E-B0EC-0CD3-5992-5EE59D75295D}"/>
              </a:ext>
            </a:extLst>
          </p:cNvPr>
          <p:cNvSpPr/>
          <p:nvPr/>
        </p:nvSpPr>
        <p:spPr>
          <a:xfrm>
            <a:off x="5017865" y="4506881"/>
            <a:ext cx="2350008" cy="652651"/>
          </a:xfrm>
          <a:prstGeom prst="rect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Save &amp; Quit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8293BD-578E-0018-A275-3B993E5FA772}"/>
              </a:ext>
            </a:extLst>
          </p:cNvPr>
          <p:cNvSpPr/>
          <p:nvPr/>
        </p:nvSpPr>
        <p:spPr>
          <a:xfrm>
            <a:off x="5017865" y="3666602"/>
            <a:ext cx="2350008" cy="652651"/>
          </a:xfrm>
          <a:prstGeom prst="rect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Settings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14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FB81-E406-1C76-D5E2-91F1FE2C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132B-0832-92BA-49E2-8A15C01D3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HD wallpaper: black and green world map illustration, Misc | Wallpaper ...">
            <a:extLst>
              <a:ext uri="{FF2B5EF4-FFF2-40B4-BE49-F238E27FC236}">
                <a16:creationId xmlns:a16="http://schemas.microsoft.com/office/drawing/2014/main" id="{9DA90B5D-B52B-0F21-624A-4E89BB915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726" y="-50214"/>
            <a:ext cx="12363451" cy="772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A73104-3983-38AE-E273-E1CC665FD8EB}"/>
              </a:ext>
            </a:extLst>
          </p:cNvPr>
          <p:cNvSpPr txBox="1"/>
          <p:nvPr/>
        </p:nvSpPr>
        <p:spPr>
          <a:xfrm>
            <a:off x="4488943" y="365125"/>
            <a:ext cx="560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Upgrades</a:t>
            </a:r>
            <a:endParaRPr lang="en-GB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5960CB-7726-51A4-2491-4645439BC936}"/>
              </a:ext>
            </a:extLst>
          </p:cNvPr>
          <p:cNvSpPr/>
          <p:nvPr/>
        </p:nvSpPr>
        <p:spPr>
          <a:xfrm>
            <a:off x="3390327" y="5724143"/>
            <a:ext cx="2615184" cy="768731"/>
          </a:xfrm>
          <a:prstGeom prst="rect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Transmission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50D8A8-87B5-8AE4-87D2-628FED9108C2}"/>
              </a:ext>
            </a:extLst>
          </p:cNvPr>
          <p:cNvSpPr/>
          <p:nvPr/>
        </p:nvSpPr>
        <p:spPr>
          <a:xfrm>
            <a:off x="6343649" y="5724144"/>
            <a:ext cx="2615184" cy="768731"/>
          </a:xfrm>
          <a:prstGeom prst="rect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Abilities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29E77C-B046-3730-65EA-9569844042B1}"/>
              </a:ext>
            </a:extLst>
          </p:cNvPr>
          <p:cNvSpPr/>
          <p:nvPr/>
        </p:nvSpPr>
        <p:spPr>
          <a:xfrm>
            <a:off x="5675376" y="3044634"/>
            <a:ext cx="841248" cy="768731"/>
          </a:xfrm>
          <a:prstGeom prst="ellipse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843A29-5303-A142-9871-8BE819373902}"/>
              </a:ext>
            </a:extLst>
          </p:cNvPr>
          <p:cNvSpPr/>
          <p:nvPr/>
        </p:nvSpPr>
        <p:spPr>
          <a:xfrm>
            <a:off x="4503801" y="2275903"/>
            <a:ext cx="607695" cy="567881"/>
          </a:xfrm>
          <a:prstGeom prst="ellipse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E7E3C2-45DF-1300-DF5D-321495328A79}"/>
              </a:ext>
            </a:extLst>
          </p:cNvPr>
          <p:cNvSpPr/>
          <p:nvPr/>
        </p:nvSpPr>
        <p:spPr>
          <a:xfrm>
            <a:off x="4503801" y="3529424"/>
            <a:ext cx="607695" cy="567881"/>
          </a:xfrm>
          <a:prstGeom prst="ellipse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4CFC53-CEA7-6893-5C58-CC8F6604A3DE}"/>
              </a:ext>
            </a:extLst>
          </p:cNvPr>
          <p:cNvSpPr/>
          <p:nvPr/>
        </p:nvSpPr>
        <p:spPr>
          <a:xfrm>
            <a:off x="7080504" y="2275903"/>
            <a:ext cx="607695" cy="567881"/>
          </a:xfrm>
          <a:prstGeom prst="ellipse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EBF42E-5844-515A-D8FE-E9285A464715}"/>
              </a:ext>
            </a:extLst>
          </p:cNvPr>
          <p:cNvSpPr/>
          <p:nvPr/>
        </p:nvSpPr>
        <p:spPr>
          <a:xfrm>
            <a:off x="7080504" y="3529424"/>
            <a:ext cx="607695" cy="567881"/>
          </a:xfrm>
          <a:prstGeom prst="ellipse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2D9FA7-9D05-4A7F-BF46-EF60C28B3214}"/>
              </a:ext>
            </a:extLst>
          </p:cNvPr>
          <p:cNvSpPr/>
          <p:nvPr/>
        </p:nvSpPr>
        <p:spPr>
          <a:xfrm>
            <a:off x="3323654" y="2500854"/>
            <a:ext cx="451295" cy="450278"/>
          </a:xfrm>
          <a:prstGeom prst="ellipse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80A1010-F41D-6C3C-2D77-71BB1DBCD2AF}"/>
              </a:ext>
            </a:extLst>
          </p:cNvPr>
          <p:cNvSpPr/>
          <p:nvPr/>
        </p:nvSpPr>
        <p:spPr>
          <a:xfrm>
            <a:off x="3323654" y="1825625"/>
            <a:ext cx="451295" cy="450278"/>
          </a:xfrm>
          <a:prstGeom prst="ellipse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F7B129B-60B3-B45D-7EFA-CB140F3893C2}"/>
              </a:ext>
            </a:extLst>
          </p:cNvPr>
          <p:cNvSpPr/>
          <p:nvPr/>
        </p:nvSpPr>
        <p:spPr>
          <a:xfrm>
            <a:off x="3323654" y="3774386"/>
            <a:ext cx="451295" cy="450278"/>
          </a:xfrm>
          <a:prstGeom prst="ellipse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635606-D058-A3D8-DB75-E1F8060DE34F}"/>
              </a:ext>
            </a:extLst>
          </p:cNvPr>
          <p:cNvSpPr/>
          <p:nvPr/>
        </p:nvSpPr>
        <p:spPr>
          <a:xfrm>
            <a:off x="3323654" y="3099157"/>
            <a:ext cx="451295" cy="450278"/>
          </a:xfrm>
          <a:prstGeom prst="ellipse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A7D05BC-C7B2-BA3B-0EF9-BC530A6C5514}"/>
              </a:ext>
            </a:extLst>
          </p:cNvPr>
          <p:cNvSpPr/>
          <p:nvPr/>
        </p:nvSpPr>
        <p:spPr>
          <a:xfrm>
            <a:off x="8160830" y="2500854"/>
            <a:ext cx="451295" cy="450278"/>
          </a:xfrm>
          <a:prstGeom prst="ellipse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4B539F-9B79-CDFF-5D8B-E7F0A7F3533B}"/>
              </a:ext>
            </a:extLst>
          </p:cNvPr>
          <p:cNvSpPr/>
          <p:nvPr/>
        </p:nvSpPr>
        <p:spPr>
          <a:xfrm>
            <a:off x="8160830" y="1825625"/>
            <a:ext cx="451295" cy="450278"/>
          </a:xfrm>
          <a:prstGeom prst="ellipse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7D6033-4850-55A9-8450-0F49B185E715}"/>
              </a:ext>
            </a:extLst>
          </p:cNvPr>
          <p:cNvSpPr/>
          <p:nvPr/>
        </p:nvSpPr>
        <p:spPr>
          <a:xfrm>
            <a:off x="8160830" y="3774386"/>
            <a:ext cx="451295" cy="450278"/>
          </a:xfrm>
          <a:prstGeom prst="ellipse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956506-32DB-D598-DC18-5CF2B896AD5D}"/>
              </a:ext>
            </a:extLst>
          </p:cNvPr>
          <p:cNvSpPr/>
          <p:nvPr/>
        </p:nvSpPr>
        <p:spPr>
          <a:xfrm>
            <a:off x="8160830" y="3099157"/>
            <a:ext cx="451295" cy="450278"/>
          </a:xfrm>
          <a:prstGeom prst="ellipse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A10360-7C1C-F124-C2FF-8890321F03DC}"/>
              </a:ext>
            </a:extLst>
          </p:cNvPr>
          <p:cNvSpPr/>
          <p:nvPr/>
        </p:nvSpPr>
        <p:spPr>
          <a:xfrm>
            <a:off x="2587847" y="2179989"/>
            <a:ext cx="451295" cy="450278"/>
          </a:xfrm>
          <a:prstGeom prst="ellipse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4935F08-0FE2-7B4C-4DF2-87E2D5DEA854}"/>
              </a:ext>
            </a:extLst>
          </p:cNvPr>
          <p:cNvSpPr/>
          <p:nvPr/>
        </p:nvSpPr>
        <p:spPr>
          <a:xfrm>
            <a:off x="2587847" y="1504760"/>
            <a:ext cx="451295" cy="450278"/>
          </a:xfrm>
          <a:prstGeom prst="ellipse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DE1D14E-3AEC-7E36-8011-0D4D37F05AD4}"/>
              </a:ext>
            </a:extLst>
          </p:cNvPr>
          <p:cNvSpPr/>
          <p:nvPr/>
        </p:nvSpPr>
        <p:spPr>
          <a:xfrm>
            <a:off x="2587847" y="3453521"/>
            <a:ext cx="451295" cy="450278"/>
          </a:xfrm>
          <a:prstGeom prst="ellipse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8CEA77-8CD2-EF41-BE43-DF4DEB72DE0F}"/>
              </a:ext>
            </a:extLst>
          </p:cNvPr>
          <p:cNvSpPr/>
          <p:nvPr/>
        </p:nvSpPr>
        <p:spPr>
          <a:xfrm>
            <a:off x="2587847" y="2778292"/>
            <a:ext cx="451295" cy="450278"/>
          </a:xfrm>
          <a:prstGeom prst="ellipse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22942C-B9A3-2768-2A78-907C1FC9A5BF}"/>
              </a:ext>
            </a:extLst>
          </p:cNvPr>
          <p:cNvSpPr/>
          <p:nvPr/>
        </p:nvSpPr>
        <p:spPr>
          <a:xfrm>
            <a:off x="8934069" y="2167977"/>
            <a:ext cx="451295" cy="450278"/>
          </a:xfrm>
          <a:prstGeom prst="ellipse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0EAF8E-3C40-A7E1-D7AD-226D78D0E058}"/>
              </a:ext>
            </a:extLst>
          </p:cNvPr>
          <p:cNvSpPr/>
          <p:nvPr/>
        </p:nvSpPr>
        <p:spPr>
          <a:xfrm>
            <a:off x="8934069" y="1492748"/>
            <a:ext cx="451295" cy="450278"/>
          </a:xfrm>
          <a:prstGeom prst="ellipse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3F0556-3B93-D4BB-D70A-AE57E39D13AC}"/>
              </a:ext>
            </a:extLst>
          </p:cNvPr>
          <p:cNvSpPr/>
          <p:nvPr/>
        </p:nvSpPr>
        <p:spPr>
          <a:xfrm>
            <a:off x="8934069" y="3441509"/>
            <a:ext cx="451295" cy="450278"/>
          </a:xfrm>
          <a:prstGeom prst="ellipse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9908538-BE3B-C95A-A31E-8129AB30C1DD}"/>
              </a:ext>
            </a:extLst>
          </p:cNvPr>
          <p:cNvSpPr/>
          <p:nvPr/>
        </p:nvSpPr>
        <p:spPr>
          <a:xfrm>
            <a:off x="8934069" y="2766280"/>
            <a:ext cx="451295" cy="450278"/>
          </a:xfrm>
          <a:prstGeom prst="ellipse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E915F61-921E-5960-43B6-8A9326FC312D}"/>
              </a:ext>
            </a:extLst>
          </p:cNvPr>
          <p:cNvSpPr/>
          <p:nvPr/>
        </p:nvSpPr>
        <p:spPr>
          <a:xfrm>
            <a:off x="8934068" y="4112499"/>
            <a:ext cx="451295" cy="450278"/>
          </a:xfrm>
          <a:prstGeom prst="ellipse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2F3308E-E6B8-3423-5F17-606BFEEA0FBB}"/>
              </a:ext>
            </a:extLst>
          </p:cNvPr>
          <p:cNvSpPr/>
          <p:nvPr/>
        </p:nvSpPr>
        <p:spPr>
          <a:xfrm>
            <a:off x="2587846" y="4145982"/>
            <a:ext cx="451295" cy="450278"/>
          </a:xfrm>
          <a:prstGeom prst="ellipse">
            <a:avLst/>
          </a:prstGeom>
          <a:solidFill>
            <a:srgbClr val="84E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31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46</Words>
  <Application>Microsoft Office PowerPoint</Application>
  <PresentationFormat>Widescreen</PresentationFormat>
  <Paragraphs>25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Samantha Fisher</dc:creator>
  <cp:lastModifiedBy>Samantha Fisher</cp:lastModifiedBy>
  <cp:revision>5</cp:revision>
  <dcterms:created xsi:type="dcterms:W3CDTF">2025-05-22T13:06:33Z</dcterms:created>
  <dcterms:modified xsi:type="dcterms:W3CDTF">2025-05-22T17:20:34Z</dcterms:modified>
</cp:coreProperties>
</file>