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3ec6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3ec6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a3ec620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a3ec620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1a3ec62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1a3ec62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a3ec62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a3ec62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a3ec620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a3ec620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a3ec62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a3ec62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st.eecs.berkeley.edu/~ee122/fa04/project/proj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Sharing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Jacobs, Haowen Yin, Ly Hoang Rivera, Dani Yap, Beize 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Language: Java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ObjectInputStream &amp; </a:t>
            </a:r>
            <a:r>
              <a:rPr lang="en"/>
              <a:t>ObjectOutputStream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790100" y="841400"/>
            <a:ext cx="430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 message: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public class JoinMessage implements Serializable {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private final int port;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public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JoinMessage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 port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{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	  this.port = port;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}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public int getPort() {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	  return port;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}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475" y="3812825"/>
            <a:ext cx="30289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Client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50" y="1039737"/>
            <a:ext cx="1938300" cy="39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50" y="1017729"/>
            <a:ext cx="3266924" cy="396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Client Commands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828800"/>
            <a:ext cx="6477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Server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1128175"/>
            <a:ext cx="3350475" cy="15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250" y="1017725"/>
            <a:ext cx="21810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r>
              <a:rPr lang="en"/>
              <a:t>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r>
              <a:rPr lang="en"/>
              <a:t> 13, 2022 - Simple connect between server and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April 20, 2022 - Server provides peer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April 27, 2022 - Able to download from peers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 4, 2022 - Publish/join server as a peer.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May 11, 2022 - Search file on server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https://inst.eecs.berkeley.edu/~ee122/fa04/project/proj1/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