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7" d="100"/>
          <a:sy n="77" d="100"/>
        </p:scale>
        <p:origin x="110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11/24/2019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ric-voigt/instrument-glove-4537b7" TargetMode="External"/><Relationship Id="rId2" Type="http://schemas.openxmlformats.org/officeDocument/2006/relationships/hyperlink" Target="https://github.com/voigteric/ENGI301/tree/master/project_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Instrument Glove PCB (Project 02)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sz="2800" b="1" dirty="0"/>
              <a:t>11/26/2019</a:t>
            </a:r>
          </a:p>
          <a:p>
            <a:r>
              <a:rPr lang="en-US" sz="2800" b="1" dirty="0"/>
              <a:t>Eric Voigt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067300" cy="4724399"/>
          </a:xfrm>
        </p:spPr>
        <p:txBody>
          <a:bodyPr/>
          <a:lstStyle/>
          <a:p>
            <a:r>
              <a:rPr lang="en-US" dirty="0"/>
              <a:t>PCB for electrical components on instrument glove project</a:t>
            </a:r>
          </a:p>
          <a:p>
            <a:pPr lvl="1"/>
            <a:r>
              <a:rPr lang="en-US" dirty="0"/>
              <a:t>GitHub </a:t>
            </a:r>
            <a:r>
              <a:rPr lang="en-US" dirty="0">
                <a:hlinkClick r:id="rId2"/>
              </a:rPr>
              <a:t>https://github.com/voigteric/ENGI301/tree/master/project_01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Hackster </a:t>
            </a:r>
            <a:r>
              <a:rPr lang="en-US" dirty="0">
                <a:hlinkClick r:id="rId3"/>
              </a:rPr>
              <a:t>https://www.hackster.io/eric-voigt/instrument-glove-4537b7</a:t>
            </a:r>
            <a:r>
              <a:rPr lang="en-US" dirty="0"/>
              <a:t> </a:t>
            </a:r>
          </a:p>
          <a:p>
            <a:r>
              <a:rPr lang="en-US" dirty="0"/>
              <a:t>PCB takes care of messy wiring and breadboard</a:t>
            </a:r>
          </a:p>
          <a:p>
            <a:r>
              <a:rPr lang="en-US" dirty="0"/>
              <a:t>More mechanically robust</a:t>
            </a:r>
          </a:p>
          <a:p>
            <a:r>
              <a:rPr lang="en-US" dirty="0"/>
              <a:t>Slimmer profile</a:t>
            </a:r>
          </a:p>
          <a:p>
            <a:r>
              <a:rPr lang="en-US" dirty="0"/>
              <a:t>Easy attachment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3105714C-FEC4-4A9F-A60E-025BD408A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17" t="5000" r="12917" b="16111"/>
          <a:stretch/>
        </p:blipFill>
        <p:spPr>
          <a:xfrm>
            <a:off x="6096000" y="1295400"/>
            <a:ext cx="5491370" cy="45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EDAD0-DBAA-423F-B5E5-8C869617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57" y="1295400"/>
            <a:ext cx="7896685" cy="48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0D955-A777-44F9-B737-9B1C678E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143001"/>
            <a:ext cx="7515225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9760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Instrument Glove PCB (Project 02) Proposal</vt:lpstr>
      <vt:lpstr>Background Information</vt:lpstr>
      <vt:lpstr>System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 Voigt</cp:lastModifiedBy>
  <cp:revision>398</cp:revision>
  <dcterms:created xsi:type="dcterms:W3CDTF">2018-01-09T20:24:50Z</dcterms:created>
  <dcterms:modified xsi:type="dcterms:W3CDTF">2019-11-25T22:05:06Z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