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50" d="100"/>
          <a:sy n="50" d="100"/>
        </p:scale>
        <p:origin x="500" y="3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10/13/2019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Flex-Sensor-Glove/" TargetMode="External"/><Relationship Id="rId2" Type="http://schemas.openxmlformats.org/officeDocument/2006/relationships/hyperlink" Target="http://www.eng.auburn.edu/~nelson/courses/elec3040_3050/LabWriteups/ELEC30x0_Lab7_al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Keyboard Glove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10/18/2019</a:t>
            </a:r>
          </a:p>
          <a:p>
            <a:r>
              <a:rPr lang="en-US" dirty="0"/>
              <a:t>Eric Voigt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825240" cy="38587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Wearable synth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-5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note scale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Note triggered by bend in finger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Headphone connection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USB power</a:t>
            </a:r>
          </a:p>
          <a:p>
            <a:r>
              <a:rPr lang="en-US" sz="2000" dirty="0"/>
              <a:t>Attachment to glove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Sewn sensors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Wrist mount for board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4D2BD-E4FC-4D1E-8F71-FB9B499FC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 bwMode="auto">
          <a:xfrm>
            <a:off x="0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Existing Arduino project</a:t>
            </a:r>
          </a:p>
          <a:p>
            <a:r>
              <a:rPr lang="en-US" dirty="0"/>
              <a:t>Arduino → Pocket Beagle</a:t>
            </a:r>
          </a:p>
          <a:p>
            <a:pPr lvl="1"/>
            <a:r>
              <a:rPr lang="en-US" dirty="0"/>
              <a:t>Python environment</a:t>
            </a:r>
          </a:p>
          <a:p>
            <a:pPr lvl="1"/>
            <a:r>
              <a:rPr lang="en-US" dirty="0"/>
              <a:t>Smaller board</a:t>
            </a:r>
          </a:p>
          <a:p>
            <a:r>
              <a:rPr lang="en-US" dirty="0"/>
              <a:t>Flex Sensors → </a:t>
            </a:r>
            <a:r>
              <a:rPr lang="en-US" dirty="0" err="1"/>
              <a:t>Velostat</a:t>
            </a:r>
            <a:endParaRPr lang="en-US" dirty="0"/>
          </a:p>
          <a:p>
            <a:pPr lvl="1"/>
            <a:r>
              <a:rPr lang="en-US" dirty="0"/>
              <a:t>Stretch material</a:t>
            </a:r>
          </a:p>
          <a:p>
            <a:pPr lvl="1"/>
            <a:r>
              <a:rPr lang="en-US" dirty="0"/>
              <a:t>More reliable hardware &amp; connection</a:t>
            </a:r>
          </a:p>
          <a:p>
            <a:pPr lvl="1"/>
            <a:r>
              <a:rPr lang="en-US" dirty="0"/>
              <a:t>Far less expensive</a:t>
            </a:r>
          </a:p>
          <a:p>
            <a:r>
              <a:rPr lang="en-US" dirty="0"/>
              <a:t>3.5mm audio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5FFB-8095-4D2F-9279-5B2AE08F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6248400" cy="4155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6C7F87-2939-4E04-9D9C-B44174AAC890}"/>
              </a:ext>
            </a:extLst>
          </p:cNvPr>
          <p:cNvSpPr/>
          <p:nvPr/>
        </p:nvSpPr>
        <p:spPr>
          <a:xfrm>
            <a:off x="5626100" y="6444734"/>
            <a:ext cx="656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https://www.instructables.com/id/Gesture-Input-Typing-Glove/</a:t>
            </a:r>
          </a:p>
        </p:txBody>
      </p:sp>
    </p:spTree>
    <p:extLst>
      <p:ext uri="{BB962C8B-B14F-4D97-AF65-F5344CB8AC3E}">
        <p14:creationId xmlns:p14="http://schemas.microsoft.com/office/powerpoint/2010/main" val="23873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A5DCE-4BD8-470D-8705-C44603A9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6" y="1143001"/>
            <a:ext cx="767830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EE83E-CACB-404C-A7C8-64F66492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01" y="1333500"/>
            <a:ext cx="7739798" cy="47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60135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Gloves (https://tinyurl.com/y2j92c5k)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Velostat</a:t>
                      </a:r>
                      <a:r>
                        <a:rPr lang="en-US" dirty="0"/>
                        <a:t> (https://tinyurl.com/y3tynyvd)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3.5mm Headphone Jack (https://www.adafruit.com/product/1699)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Conductive Sewing Thread (https://tinyurl.com/y5r9hoyz)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(- tax &amp; 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80915E-1593-497C-ABA6-74E9A0FE3A17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96CB-78C5-4022-8B6D-7527FD584B61}"/>
              </a:ext>
            </a:extLst>
          </p:cNvPr>
          <p:cNvSpPr txBox="1"/>
          <p:nvPr/>
        </p:nvSpPr>
        <p:spPr>
          <a:xfrm>
            <a:off x="609600" y="495300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http://www.eng.auburn.edu/~nelson/courses/elec3040_3050/LabWriteups/ELEC30x0_Lab7_alt.pdf</a:t>
            </a:r>
            <a:endParaRPr lang="en-US" dirty="0"/>
          </a:p>
          <a:p>
            <a:r>
              <a:rPr lang="en-US" dirty="0">
                <a:hlinkClick r:id="rId3"/>
              </a:rPr>
              <a:t>https://www.instructables.com/id/Flex-Sensor-Glove/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211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Keyboard Glove Proposal</vt:lpstr>
      <vt:lpstr>Background Information</vt:lpstr>
      <vt:lpstr>Changes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Keyboard Glove Proposal</dc:title>
  <dc:creator>Eric Voigt</dc:creator>
  <cp:lastModifiedBy>Eric Voigt</cp:lastModifiedBy>
  <cp:revision>13</cp:revision>
  <dcterms:created xsi:type="dcterms:W3CDTF">2019-10-13T20:00:50Z</dcterms:created>
  <dcterms:modified xsi:type="dcterms:W3CDTF">2019-10-18T22:03:06Z</dcterms:modified>
</cp:coreProperties>
</file>