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2" r:id="rId4"/>
    <p:sldId id="368" r:id="rId5"/>
    <p:sldId id="370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77" d="100"/>
          <a:sy n="77" d="100"/>
        </p:scale>
        <p:origin x="816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3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11/13/2019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id/Flex-Sensor-Glove/" TargetMode="External"/><Relationship Id="rId2" Type="http://schemas.openxmlformats.org/officeDocument/2006/relationships/hyperlink" Target="http://www.eng.auburn.edu/~nelson/courses/elec3040_3050/LabWriteups/ELEC30x0_Lab7_al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5400" dirty="0"/>
              <a:t>ENGI 301</a:t>
            </a:r>
            <a:br>
              <a:rPr lang="en-US" sz="5400" dirty="0"/>
            </a:br>
            <a:br>
              <a:rPr lang="en-US" sz="7200" dirty="0"/>
            </a:br>
            <a:r>
              <a:rPr lang="en-US" sz="5400" dirty="0"/>
              <a:t>Instrument Glove Proposal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11/15/2019</a:t>
            </a:r>
          </a:p>
          <a:p>
            <a:r>
              <a:rPr lang="en-US" dirty="0"/>
              <a:t>Eric Voigt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4053840" cy="385876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Wearable glove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-5</a:t>
            </a:r>
            <a:r>
              <a:rPr lang="en-US" sz="2000" baseline="30000" dirty="0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 fingers are kit elements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Triggered by bend in finger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Headphone connection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USB power</a:t>
            </a:r>
          </a:p>
          <a:p>
            <a:r>
              <a:rPr lang="en-US" sz="2000" dirty="0"/>
              <a:t>Attachment to glove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Sewn sensors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Wrist mount for board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83B57-F734-48F4-8BB3-5836A06F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existing Arduino project</a:t>
            </a:r>
          </a:p>
          <a:p>
            <a:r>
              <a:rPr lang="en-US" dirty="0"/>
              <a:t>Arduino → Pocket Beagle</a:t>
            </a:r>
          </a:p>
          <a:p>
            <a:pPr lvl="1"/>
            <a:r>
              <a:rPr lang="en-US" dirty="0"/>
              <a:t>Python environment</a:t>
            </a:r>
          </a:p>
          <a:p>
            <a:pPr lvl="1"/>
            <a:r>
              <a:rPr lang="en-US" dirty="0"/>
              <a:t>Smaller board</a:t>
            </a:r>
          </a:p>
          <a:p>
            <a:r>
              <a:rPr lang="en-US" dirty="0"/>
              <a:t>Flex Sensors → </a:t>
            </a:r>
            <a:r>
              <a:rPr lang="en-US" dirty="0" err="1"/>
              <a:t>Velostat</a:t>
            </a:r>
            <a:endParaRPr lang="en-US" dirty="0"/>
          </a:p>
          <a:p>
            <a:pPr lvl="1"/>
            <a:r>
              <a:rPr lang="en-US" dirty="0"/>
              <a:t>Stretch material</a:t>
            </a:r>
          </a:p>
          <a:p>
            <a:pPr lvl="1"/>
            <a:r>
              <a:rPr lang="en-US" dirty="0"/>
              <a:t>More reliable hardware &amp; connection</a:t>
            </a:r>
          </a:p>
          <a:p>
            <a:pPr lvl="1"/>
            <a:r>
              <a:rPr lang="en-US" dirty="0"/>
              <a:t>Far less expensive</a:t>
            </a:r>
          </a:p>
          <a:p>
            <a:r>
              <a:rPr lang="en-US" dirty="0"/>
              <a:t>3.5mm audio output via USB pins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95FFB-8095-4D2F-9279-5B2AE08F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295400"/>
            <a:ext cx="6248400" cy="4155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6C7F87-2939-4E04-9D9C-B44174AAC890}"/>
              </a:ext>
            </a:extLst>
          </p:cNvPr>
          <p:cNvSpPr/>
          <p:nvPr/>
        </p:nvSpPr>
        <p:spPr>
          <a:xfrm>
            <a:off x="5626100" y="6444734"/>
            <a:ext cx="6565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https://www.instructables.com/id/Gesture-Input-Typing-Glove/</a:t>
            </a:r>
          </a:p>
        </p:txBody>
      </p:sp>
    </p:spTree>
    <p:extLst>
      <p:ext uri="{BB962C8B-B14F-4D97-AF65-F5344CB8AC3E}">
        <p14:creationId xmlns:p14="http://schemas.microsoft.com/office/powerpoint/2010/main" val="23873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C350A-ADD4-4864-AC1F-1784720D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604" y="1143001"/>
            <a:ext cx="7988791" cy="49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53FCE-3B60-4D47-AAF5-6B0369BB7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81" y="1143001"/>
            <a:ext cx="7996237" cy="49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130053"/>
              </p:ext>
            </p:extLst>
          </p:nvPr>
        </p:nvGraphicFramePr>
        <p:xfrm>
          <a:off x="606287" y="1154816"/>
          <a:ext cx="10972800" cy="445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Gloves (https://tinyurl.com/yyynwgee)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Velostat</a:t>
                      </a:r>
                      <a:r>
                        <a:rPr lang="en-US" dirty="0"/>
                        <a:t> (https://tinyurl.com/y3tynyvd) (eBay)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Conductive Sewing Thread (https://tinyurl.com/y5r9hoyz)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Audio Adapter, USB to </a:t>
                      </a:r>
                      <a:r>
                        <a:rPr lang="en-US" dirty="0" err="1"/>
                        <a:t>microUSB</a:t>
                      </a:r>
                      <a:r>
                        <a:rPr lang="en-US" dirty="0"/>
                        <a:t> Adapter, and </a:t>
                      </a:r>
                      <a:r>
                        <a:rPr lang="en-US" dirty="0" err="1"/>
                        <a:t>microUSB</a:t>
                      </a:r>
                      <a:r>
                        <a:rPr lang="en-US" dirty="0"/>
                        <a:t> 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Breadboard, Jumper Wires,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Female Crimp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10k Resistors, 22AWG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PocketBeagle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microUSB</a:t>
                      </a:r>
                      <a:r>
                        <a:rPr lang="en-US" b="0" dirty="0"/>
                        <a:t> 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4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Headphones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2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Electrical 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0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(- tax &amp; ship)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$22.58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1910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C80915E-1593-497C-ABA6-74E9A0FE3A17}"/>
              </a:ext>
            </a:extLst>
          </p:cNvPr>
          <p:cNvSpPr txBox="1">
            <a:spLocks/>
          </p:cNvSpPr>
          <p:nvPr/>
        </p:nvSpPr>
        <p:spPr>
          <a:xfrm>
            <a:off x="609600" y="5603239"/>
            <a:ext cx="10972800" cy="568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B96CB-78C5-4022-8B6D-7527FD584B61}"/>
              </a:ext>
            </a:extLst>
          </p:cNvPr>
          <p:cNvSpPr txBox="1"/>
          <p:nvPr/>
        </p:nvSpPr>
        <p:spPr>
          <a:xfrm>
            <a:off x="612913" y="6172201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http://www.eng.auburn.edu/~nelson/courses/elec3040_3050/LabWriteups/ELEC30x0_Lab7_alt.pdf</a:t>
            </a:r>
            <a:endParaRPr lang="en-US" dirty="0"/>
          </a:p>
          <a:p>
            <a:r>
              <a:rPr lang="en-US" dirty="0">
                <a:hlinkClick r:id="rId3"/>
              </a:rPr>
              <a:t>https://www.instructables.com/id/Flex-Sensor-Glove/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7468</TotalTime>
  <Words>247</Words>
  <Application>Microsoft Office PowerPoint</Application>
  <PresentationFormat>Widescreen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Instrument Glove Proposal</vt:lpstr>
      <vt:lpstr>Background Information</vt:lpstr>
      <vt:lpstr>Changes and Improvements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 Keyboard Glove Proposal</dc:title>
  <dc:creator>Eric Voigt</dc:creator>
  <cp:lastModifiedBy>Eric Voigt</cp:lastModifiedBy>
  <cp:revision>23</cp:revision>
  <dcterms:created xsi:type="dcterms:W3CDTF">2019-10-13T20:00:50Z</dcterms:created>
  <dcterms:modified xsi:type="dcterms:W3CDTF">2019-11-13T17:09:22Z</dcterms:modified>
</cp:coreProperties>
</file>