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5" r:id="rId9"/>
    <p:sldId id="267" r:id="rId10"/>
    <p:sldId id="268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10/3/2022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10/3/2022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10/3/2022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Kedewasaan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media social twitter di </a:t>
            </a:r>
            <a:r>
              <a:rPr lang="en-US" dirty="0" err="1"/>
              <a:t>indoesia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Fajar Rahman hakim</a:t>
            </a:r>
          </a:p>
          <a:p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AF62F4-1567-4A38-B9B8-F687BBB3C2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sangat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media social twitter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sopan</a:t>
            </a:r>
            <a:r>
              <a:rPr lang="en-US" dirty="0"/>
              <a:t> dan </a:t>
            </a:r>
            <a:r>
              <a:rPr lang="en-US" dirty="0" err="1"/>
              <a:t>santun</a:t>
            </a:r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kasar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81F56D1-A47D-49A0-BEF8-5F299CF9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93385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AF62F4-1567-4A38-B9B8-F687BBB3C2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Banyak </a:t>
            </a:r>
            <a:r>
              <a:rPr lang="en-US" dirty="0" err="1"/>
              <a:t>Pengguna</a:t>
            </a:r>
            <a:r>
              <a:rPr lang="en-US" dirty="0"/>
              <a:t> Media social twitter yang kurang </a:t>
            </a:r>
            <a:r>
              <a:rPr lang="en-US" dirty="0" err="1"/>
              <a:t>bijak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platform public</a:t>
            </a:r>
          </a:p>
          <a:p>
            <a:r>
              <a:rPr lang="en-US" dirty="0"/>
              <a:t>Tingkat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 dan Kata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platform twitter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ramah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umur</a:t>
            </a:r>
            <a:endParaRPr lang="en-US" dirty="0"/>
          </a:p>
          <a:p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sosialisasi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bijak</a:t>
            </a:r>
            <a:r>
              <a:rPr lang="en-US" dirty="0"/>
              <a:t> dan </a:t>
            </a:r>
            <a:r>
              <a:rPr lang="en-US" dirty="0" err="1"/>
              <a:t>dewasa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media social</a:t>
            </a:r>
          </a:p>
          <a:p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jera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penggunakan</a:t>
            </a:r>
            <a:r>
              <a:rPr lang="en-US" dirty="0"/>
              <a:t> yang </a:t>
            </a:r>
            <a:r>
              <a:rPr lang="en-US" dirty="0" err="1"/>
              <a:t>berbuat</a:t>
            </a:r>
            <a:r>
              <a:rPr lang="en-US" dirty="0"/>
              <a:t> </a:t>
            </a:r>
            <a:r>
              <a:rPr lang="en-US" dirty="0" err="1"/>
              <a:t>onar</a:t>
            </a:r>
            <a:r>
              <a:rPr lang="en-US" dirty="0"/>
              <a:t> di media </a:t>
            </a:r>
            <a:r>
              <a:rPr lang="en-US"/>
              <a:t>socia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81F56D1-A47D-49A0-BEF8-5F299CF9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156626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&lt;Name of your Invention&gt;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Discuss the reason for creating this invention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How did you identify this problem or need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Media social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sudah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platform yang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oleh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semua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masyarakat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Indonesia ,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anak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anak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sampai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orang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dewasa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.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media social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kita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perlu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bijak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berkata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kata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diruang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public agar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nantinya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merugikan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pihak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pihak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tertentu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ataupun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diri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sendiri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Belakangan</a:t>
            </a:r>
            <a:r>
              <a:rPr lang="en-US" dirty="0"/>
              <a:t> ini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Indonesia yang </a:t>
            </a:r>
            <a:r>
              <a:rPr lang="en-US" dirty="0" err="1"/>
              <a:t>menggunakan</a:t>
            </a:r>
            <a:r>
              <a:rPr lang="en-US" dirty="0"/>
              <a:t> media social </a:t>
            </a:r>
            <a:r>
              <a:rPr lang="en-US" dirty="0" err="1"/>
              <a:t>secara</a:t>
            </a:r>
            <a:r>
              <a:rPr lang="en-US" dirty="0"/>
              <a:t> kurang </a:t>
            </a:r>
            <a:r>
              <a:rPr lang="en-US" dirty="0" err="1"/>
              <a:t>bijak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Analytic process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,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, </a:t>
            </a:r>
            <a:r>
              <a:rPr lang="en-US" dirty="0" err="1"/>
              <a:t>melakukan</a:t>
            </a:r>
            <a:r>
              <a:rPr lang="en-US" dirty="0"/>
              <a:t> data cleansing , </a:t>
            </a:r>
            <a:r>
              <a:rPr lang="en-US" dirty="0" err="1"/>
              <a:t>analisis</a:t>
            </a:r>
            <a:r>
              <a:rPr lang="en-US" dirty="0"/>
              <a:t> data dan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kesimpulan</a:t>
            </a:r>
            <a:endParaRPr lang="en-US" dirty="0"/>
          </a:p>
        </p:txBody>
      </p:sp>
      <p:pic>
        <p:nvPicPr>
          <p:cNvPr id="11" name="Content Placeholder 10" descr="hand writing out design plans">
            <a:extLst>
              <a:ext uri="{FF2B5EF4-FFF2-40B4-BE49-F238E27FC236}">
                <a16:creationId xmlns:a16="http://schemas.microsoft.com/office/drawing/2014/main" id="{411EC077-041A-4D95-85EB-050BCDCD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291" y="1646238"/>
            <a:ext cx="5760243" cy="3840162"/>
          </a:xfr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Data exploratory</a:t>
            </a:r>
          </a:p>
        </p:txBody>
      </p:sp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61A65-8364-40EE-ADF5-E2609E20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FBA6C1-E589-4B53-B61B-F9744394C3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617663"/>
            <a:ext cx="4795606" cy="3255673"/>
          </a:xfrm>
        </p:spPr>
        <p:txBody>
          <a:bodyPr/>
          <a:lstStyle/>
          <a:p>
            <a:r>
              <a:rPr lang="en-US" dirty="0"/>
              <a:t>Gambar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tweet di Indonesia ,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media social twitter </a:t>
            </a:r>
            <a:r>
              <a:rPr lang="en-US" dirty="0" err="1"/>
              <a:t>dengan</a:t>
            </a:r>
            <a:r>
              <a:rPr lang="en-US" dirty="0"/>
              <a:t> kata </a:t>
            </a:r>
            <a:r>
              <a:rPr lang="en-US" dirty="0" err="1"/>
              <a:t>kata</a:t>
            </a:r>
            <a:r>
              <a:rPr lang="en-US" dirty="0"/>
              <a:t> yang </a:t>
            </a:r>
            <a:r>
              <a:rPr lang="en-US" dirty="0" err="1"/>
              <a:t>mengadung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toxic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AD1A62-B61A-4D8C-BDE6-A2DC911D7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394" y="1617663"/>
            <a:ext cx="47244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Data exploratory</a:t>
            </a:r>
          </a:p>
        </p:txBody>
      </p:sp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61A65-8364-40EE-ADF5-E2609E20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FBA6C1-E589-4B53-B61B-F9744394C3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617663"/>
            <a:ext cx="4795606" cy="3255673"/>
          </a:xfrm>
        </p:spPr>
        <p:txBody>
          <a:bodyPr/>
          <a:lstStyle/>
          <a:p>
            <a:r>
              <a:rPr lang="en-US" dirty="0"/>
              <a:t>Gambar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sesorang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HS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kata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tweetnya</a:t>
            </a:r>
            <a:r>
              <a:rPr lang="en-US" dirty="0"/>
              <a:t> 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HS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kasar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77FE4-167D-4FBC-A57E-08AF1120E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380" y="1550049"/>
            <a:ext cx="47053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3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Data exploratory</a:t>
            </a:r>
          </a:p>
        </p:txBody>
      </p:sp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61A65-8364-40EE-ADF5-E2609E20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FBA6C1-E589-4B53-B61B-F9744394C3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617663"/>
            <a:ext cx="4795606" cy="3255673"/>
          </a:xfrm>
        </p:spPr>
        <p:txBody>
          <a:bodyPr/>
          <a:lstStyle/>
          <a:p>
            <a:r>
              <a:rPr lang="en-US" dirty="0"/>
              <a:t>Gambar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</a:t>
            </a:r>
            <a:r>
              <a:rPr lang="en-US" dirty="0" err="1"/>
              <a:t>hatespeech</a:t>
            </a:r>
            <a:r>
              <a:rPr lang="en-US" dirty="0"/>
              <a:t> di Indonesia , </a:t>
            </a:r>
            <a:r>
              <a:rPr lang="en-US" dirty="0" err="1"/>
              <a:t>dimana</a:t>
            </a:r>
            <a:r>
              <a:rPr lang="en-US" dirty="0"/>
              <a:t> sangat </a:t>
            </a:r>
            <a:r>
              <a:rPr lang="en-US" dirty="0" err="1"/>
              <a:t>banyak</a:t>
            </a:r>
            <a:r>
              <a:rPr lang="en-US" dirty="0"/>
              <a:t> orang yang </a:t>
            </a:r>
            <a:r>
              <a:rPr lang="en-US" dirty="0" err="1"/>
              <a:t>menyerang</a:t>
            </a:r>
            <a:r>
              <a:rPr lang="en-US" dirty="0"/>
              <a:t> personal orang lain </a:t>
            </a:r>
            <a:r>
              <a:rPr lang="en-US" dirty="0" err="1"/>
              <a:t>sehingga</a:t>
            </a:r>
            <a:r>
              <a:rPr lang="en-US" dirty="0"/>
              <a:t> media social </a:t>
            </a:r>
            <a:r>
              <a:rPr lang="en-US" dirty="0" err="1"/>
              <a:t>kini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platform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mencela</a:t>
            </a:r>
            <a:r>
              <a:rPr lang="en-US" dirty="0"/>
              <a:t> orang lain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gamblang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69A70-E1A5-4B33-AFE7-99868F34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1718949"/>
            <a:ext cx="47053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Data exploratory</a:t>
            </a:r>
          </a:p>
        </p:txBody>
      </p:sp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61A65-8364-40EE-ADF5-E2609E20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FBA6C1-E589-4B53-B61B-F9744394C3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617663"/>
            <a:ext cx="4795606" cy="3255673"/>
          </a:xfrm>
        </p:spPr>
        <p:txBody>
          <a:bodyPr/>
          <a:lstStyle/>
          <a:p>
            <a:r>
              <a:rPr lang="en-US" dirty="0"/>
              <a:t>Gambar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hatespeech</a:t>
            </a:r>
            <a:r>
              <a:rPr lang="en-US" dirty="0"/>
              <a:t> 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moderate sangat </a:t>
            </a:r>
            <a:r>
              <a:rPr lang="en-US" dirty="0" err="1"/>
              <a:t>tinggi</a:t>
            </a:r>
            <a:r>
              <a:rPr lang="en-US" dirty="0"/>
              <a:t> , </a:t>
            </a:r>
            <a:r>
              <a:rPr lang="en-US" dirty="0" err="1"/>
              <a:t>hal</a:t>
            </a:r>
            <a:r>
              <a:rPr lang="en-US" dirty="0"/>
              <a:t> ini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kestabilan</a:t>
            </a:r>
            <a:r>
              <a:rPr lang="en-US" dirty="0"/>
              <a:t> </a:t>
            </a:r>
            <a:r>
              <a:rPr lang="en-US" dirty="0" err="1"/>
              <a:t>bangsat</a:t>
            </a:r>
            <a:r>
              <a:rPr lang="en-US" dirty="0"/>
              <a:t> dan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umur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93698-FFAC-46A2-8753-EB1F1482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934" y="1714500"/>
            <a:ext cx="47815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283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58</TotalTime>
  <Words>341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Kedewasaan menggunakan media social twitter di indoesia</vt:lpstr>
      <vt:lpstr>&lt;Name of your Invention&gt;</vt:lpstr>
      <vt:lpstr>background</vt:lpstr>
      <vt:lpstr>objective</vt:lpstr>
      <vt:lpstr>Analytic process</vt:lpstr>
      <vt:lpstr>Data exploratory</vt:lpstr>
      <vt:lpstr>Data exploratory</vt:lpstr>
      <vt:lpstr>Data exploratory</vt:lpstr>
      <vt:lpstr>Data exploratory</vt:lpstr>
      <vt:lpstr>Insight</vt:lpstr>
      <vt:lpstr>Kesimpulan dan Saran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Kedewasaan menggunakan media social twitter di indoesia</dc:title>
  <dc:creator>Fajar RH</dc:creator>
  <cp:lastModifiedBy>Fajar RH</cp:lastModifiedBy>
  <cp:revision>7</cp:revision>
  <dcterms:created xsi:type="dcterms:W3CDTF">2022-10-03T14:39:10Z</dcterms:created>
  <dcterms:modified xsi:type="dcterms:W3CDTF">2022-10-03T15:37:30Z</dcterms:modified>
</cp:coreProperties>
</file>