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80" r:id="rId3"/>
  </p:sldMasterIdLst>
  <p:notesMasterIdLst>
    <p:notesMasterId r:id="rId10"/>
  </p:notesMasterIdLst>
  <p:sldIdLst>
    <p:sldId id="449" r:id="rId4"/>
    <p:sldId id="400" r:id="rId5"/>
    <p:sldId id="450" r:id="rId6"/>
    <p:sldId id="458" r:id="rId7"/>
    <p:sldId id="45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8B86A-F133-6E4D-8FF9-8867D7FF4A3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7827E-0DE2-0F42-8FEF-162AE7AE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P37 – divide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35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32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P37 – divide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P37 – divide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9756-4A9E-6D40-A765-7139138C0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AA08-C090-954B-A7E1-1BA3A0F3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C694-2561-3A4D-8323-5671CEC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1EFB-96BE-544A-BC6B-39190C0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791F-5EB6-4E4F-8676-16D3BE6C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2EE-F120-9940-9C2E-95748D7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1EB9-DBF1-6243-BB2C-CBBB948B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233F-87CC-334E-9A64-15264D41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09A5-6EDE-C749-BD6B-343C9A4F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C40-67FC-6542-B328-8C52F776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87B6C-9D3E-A44F-A16B-0A90B41C6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0518-0C9C-3946-AEAD-D1DEF083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7707-8654-D64F-892A-065190E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15CB-EEA5-5742-8419-B0EB1820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876D-190C-1F48-9985-70FC2E2C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675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8149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2081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5372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3876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9147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400255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ACA6-281D-C648-8862-E0BC64CC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A1B6-994D-5844-A4E8-3D956226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FC90-D819-8D41-A3B0-D564B026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1471-6ED7-9548-8A30-061C1627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1454-43DB-8E4F-818C-2DAF670B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7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356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387753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95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203239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8301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382675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154721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13919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82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/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67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437A-AE36-CD4F-BE02-C5A2E4F2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57927-8B37-674C-AABB-1B9BC15D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7228-0E47-6B41-B647-6F0EB6DF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C2EB-B6CD-634E-A9AB-ABAB8AEC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4C8-C1F8-364D-9447-B3F256A1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25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11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856802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27693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349929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850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0634-3BCF-8E4F-8692-51FB9454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2C92-9FE2-1A4E-8366-9343986C7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7AED8-F3B8-8A48-B8F6-E54D53431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F936-9D2A-0F4B-A165-ADC1974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6477-0B4D-544E-96BB-39D2853D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C15E-9BB0-3942-879C-133E25E4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CC5-B2FA-3344-9201-6C84103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06BA-58D5-1141-9BBB-A3FCF928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50DD7-6FB6-E14A-9567-9575020F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43E80-3830-8947-86C2-69E70E00A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77C99-BAA6-1949-A6CE-B689AE80F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805CE-A249-F64B-BAFC-4F4523B8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47B8C-66D5-ED4C-8266-EAB9296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89FFF-28D4-AC4C-AA6D-28BEA2D7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39F6-B824-5E4C-A419-E14F6C01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6D683-2A2E-8249-B151-AEEE9D97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88C31-BDEC-834A-A1E1-6F6A7E45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82DA4-5E64-C84A-9337-F6715624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3D525-1B78-E241-9990-E27F08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055A8-0308-8E42-948D-6113DE7D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A2602-733F-B946-AE17-F926D22A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C856-6829-5549-B7F2-BFC9C6FA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EE45-5E9C-7D4C-B2C9-1801AFD3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91F3B-FD8C-B24A-9D41-E8DD4CD0F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BF4B-3929-1949-ADFA-1C3A6951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303-C121-6D41-B473-A6DE0BA0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6ED2-34D4-CF46-B2A7-1DDEADF5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0838-B4CD-9645-B1CE-75CB5639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622D2-C74F-BA4A-8F9C-788FC0B21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7469-CDCE-E04A-9116-72841C24E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DAB2-EE60-A748-B58A-3CA84DA6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2375-3297-144F-9B65-C1C94A6C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9B4F-6A52-D14F-B279-3DFB42F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4F589-5F15-224A-B7C8-A9168760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D5FD-9BCC-9F41-AEC0-F34FA94D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2669-8BFC-0246-AE17-48F030FA4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BAC4-31CB-FB4B-9168-F1C1FC8A7F5B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B08-D1B6-9346-B325-8FB766CA7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2CD0-D00B-F64D-942A-38048D6E1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7302-4AF7-4544-8E75-8F7757B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5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etiana_Mokhnenko@epa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hyperlink" Target="https://mvnrepository.com/artifact/com.google.http-client/google-http-client/1.29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155825" y="2075578"/>
            <a:ext cx="6910388" cy="609398"/>
          </a:xfrm>
        </p:spPr>
        <p:txBody>
          <a:bodyPr/>
          <a:lstStyle/>
          <a:p>
            <a:pPr algn="ctr"/>
            <a:r>
              <a:rPr lang="en-US" dirty="0"/>
              <a:t>Java Build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IVAYLO KOLEV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April, 2019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47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Old Software Developer</a:t>
            </a:r>
          </a:p>
          <a:p>
            <a:r>
              <a:rPr lang="en-US" sz="2400" dirty="0"/>
              <a:t>Total pain of 11 years</a:t>
            </a:r>
          </a:p>
          <a:p>
            <a:r>
              <a:rPr lang="en-US" sz="2000" dirty="0">
                <a:hlinkClick r:id="rId3"/>
              </a:rPr>
              <a:t>Ivaylo_kolev@epam.com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am I? </a:t>
            </a:r>
          </a:p>
        </p:txBody>
      </p:sp>
    </p:spTree>
    <p:extLst>
      <p:ext uri="{BB962C8B-B14F-4D97-AF65-F5344CB8AC3E}">
        <p14:creationId xmlns:p14="http://schemas.microsoft.com/office/powerpoint/2010/main" val="397967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81781" y="1435607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>
                  <a:prstClr val="white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does a build tool do</a:t>
              </a: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 defTabSz="457200"/>
                <a:endParaRPr lang="en-US" sz="1700" dirty="0">
                  <a:solidFill>
                    <a:prstClr val="white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 defTabSz="457200"/>
                <a:r>
                  <a:rPr lang="en-US" sz="1700" dirty="0">
                    <a:solidFill>
                      <a:prstClr val="white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881781" y="2067709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>
                  <a:prstClr val="white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Dependency management</a:t>
              </a: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 defTabSz="457200"/>
                <a:endParaRPr lang="en-US" sz="1700">
                  <a:solidFill>
                    <a:prstClr val="white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 defTabSz="457200"/>
                <a:r>
                  <a:rPr lang="en-US" sz="1700" dirty="0">
                    <a:solidFill>
                      <a:prstClr val="white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881781" y="2699811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>
                  <a:prstClr val="white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Project Build</a:t>
              </a: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 defTabSz="457200"/>
                <a:endParaRPr lang="en-US" sz="1700" dirty="0">
                  <a:solidFill>
                    <a:prstClr val="white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 defTabSz="457200"/>
                <a:r>
                  <a:rPr lang="en-US" sz="1700" dirty="0">
                    <a:solidFill>
                      <a:prstClr val="white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881781" y="3331913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>
                  <a:prstClr val="white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How to work with it</a:t>
              </a: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 defTabSz="457200"/>
                <a:endParaRPr lang="en-US" sz="1700">
                  <a:solidFill>
                    <a:prstClr val="white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 defTabSz="457200"/>
                <a:r>
                  <a:rPr lang="en-US" sz="1700" dirty="0">
                    <a:solidFill>
                      <a:prstClr val="white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4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dependency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D0B5B-3817-DD4E-8DD1-F535FA38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140823"/>
            <a:ext cx="10020254" cy="48710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Java source code packaged as a “jar” file (in most cases)</a:t>
            </a:r>
          </a:p>
          <a:p>
            <a:r>
              <a:rPr lang="en-US" sz="2400" dirty="0"/>
              <a:t>They depend on other dependencies to reuse their code</a:t>
            </a:r>
          </a:p>
          <a:p>
            <a:r>
              <a:rPr lang="en-US" sz="2400" dirty="0"/>
              <a:t>But their dependencies are not bundled inside the ”jar” file</a:t>
            </a:r>
          </a:p>
          <a:p>
            <a:r>
              <a:rPr lang="en-US" sz="2400" dirty="0"/>
              <a:t>The dependencies of your dependencies are called “transitive”</a:t>
            </a:r>
          </a:p>
          <a:p>
            <a:r>
              <a:rPr lang="en-US" sz="2400" dirty="0"/>
              <a:t>All dependencies of you project form its “dependency tree”</a:t>
            </a:r>
          </a:p>
          <a:p>
            <a:r>
              <a:rPr lang="en-US" sz="2400" dirty="0"/>
              <a:t>If you are to use a library you need all its transitive dependencies</a:t>
            </a:r>
            <a:endParaRPr lang="uk-UA" sz="2400" dirty="0"/>
          </a:p>
          <a:p>
            <a:r>
              <a:rPr lang="en-US" sz="2400" dirty="0"/>
              <a:t>Dependencies are versioned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		</a:t>
            </a:r>
            <a:r>
              <a:rPr lang="en-US" sz="2400" b="1" dirty="0"/>
              <a:t>google-http-client-1.29.0.jar</a:t>
            </a:r>
          </a:p>
        </p:txBody>
      </p:sp>
    </p:spTree>
    <p:extLst>
      <p:ext uri="{BB962C8B-B14F-4D97-AF65-F5344CB8AC3E}">
        <p14:creationId xmlns:p14="http://schemas.microsoft.com/office/powerpoint/2010/main" val="247291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Configuring project dependencies without a build tool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537D57-9B2B-8C47-951A-A5920BF7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140823"/>
            <a:ext cx="11631340" cy="5312228"/>
          </a:xfrm>
        </p:spPr>
        <p:txBody>
          <a:bodyPr>
            <a:normAutofit/>
          </a:bodyPr>
          <a:lstStyle/>
          <a:p>
            <a:r>
              <a:rPr lang="en-US" sz="1800" dirty="0"/>
              <a:t>If you use </a:t>
            </a:r>
            <a:r>
              <a:rPr lang="en-US" sz="1800" b="1" dirty="0"/>
              <a:t>google-http-client-1.29.0.jar </a:t>
            </a:r>
            <a:r>
              <a:rPr lang="en-US" sz="1800" dirty="0"/>
              <a:t>you need all transitive dependencies</a:t>
            </a:r>
          </a:p>
          <a:p>
            <a:r>
              <a:rPr lang="en-US" sz="1800" dirty="0"/>
              <a:t>Until you download all transitive dependencies</a:t>
            </a:r>
          </a:p>
          <a:p>
            <a:r>
              <a:rPr lang="en-US" sz="1800" dirty="0"/>
              <a:t>You have to do the same for every dependency you need</a:t>
            </a:r>
          </a:p>
          <a:p>
            <a:r>
              <a:rPr lang="en-US" sz="1800" dirty="0"/>
              <a:t>Then you need to resolve libraries with different versions. Example: </a:t>
            </a:r>
            <a:r>
              <a:rPr lang="en-US" sz="1800" b="1" dirty="0"/>
              <a:t>guava-19.0.jar</a:t>
            </a:r>
            <a:r>
              <a:rPr lang="en-US" sz="1800" dirty="0"/>
              <a:t> and </a:t>
            </a:r>
            <a:r>
              <a:rPr lang="en-US" sz="1800" b="1" dirty="0"/>
              <a:t>guava-26.0.jar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5D3C-1371-C84F-B6B8-3C565D41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" y="3137347"/>
            <a:ext cx="5185873" cy="274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3BAD-5154-DA47-A0BC-C6443A4D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85" y="4036514"/>
            <a:ext cx="2877683" cy="9867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B9064-D0DB-C743-8B8A-33579925ABF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33283" y="4529910"/>
            <a:ext cx="633002" cy="69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B0DC5-2C07-E049-B651-58EBB9BF4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790" y="5239768"/>
            <a:ext cx="2717661" cy="11555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195E8D-E513-1944-93A0-D242F320BBE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40788" y="5634448"/>
            <a:ext cx="633002" cy="183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62946-047F-F541-8932-EE0804372C59}"/>
              </a:ext>
            </a:extLst>
          </p:cNvPr>
          <p:cNvCxnSpPr>
            <a:cxnSpLocks/>
          </p:cNvCxnSpPr>
          <p:nvPr/>
        </p:nvCxnSpPr>
        <p:spPr>
          <a:xfrm>
            <a:off x="8985131" y="4525962"/>
            <a:ext cx="425115" cy="11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B9F24-AB87-1349-8EAE-E3E0411850F7}"/>
              </a:ext>
            </a:extLst>
          </p:cNvPr>
          <p:cNvCxnSpPr>
            <a:cxnSpLocks/>
          </p:cNvCxnSpPr>
          <p:nvPr/>
        </p:nvCxnSpPr>
        <p:spPr>
          <a:xfrm>
            <a:off x="8891451" y="5743192"/>
            <a:ext cx="452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719655D-4D3F-5646-BE21-33E02B82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7726" y="3943419"/>
            <a:ext cx="2581457" cy="21743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650261-DC1F-6A44-A8A4-621EA827CFE6}"/>
              </a:ext>
            </a:extLst>
          </p:cNvPr>
          <p:cNvSpPr txBox="1"/>
          <p:nvPr/>
        </p:nvSpPr>
        <p:spPr>
          <a:xfrm>
            <a:off x="4764952" y="2953274"/>
            <a:ext cx="6322422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cs typeface="Trebuchet MS"/>
                <a:hlinkClick r:id="rId7"/>
              </a:rPr>
              <a:t>https://</a:t>
            </a:r>
            <a:r>
              <a:rPr lang="en-US" sz="1200" dirty="0" err="1">
                <a:solidFill>
                  <a:srgbClr val="444444"/>
                </a:solidFill>
                <a:cs typeface="Trebuchet MS"/>
                <a:hlinkClick r:id="rId7"/>
              </a:rPr>
              <a:t>mvnrepository.com</a:t>
            </a:r>
            <a:r>
              <a:rPr lang="en-US" sz="1200" dirty="0">
                <a:solidFill>
                  <a:srgbClr val="444444"/>
                </a:solidFill>
                <a:cs typeface="Trebuchet MS"/>
                <a:hlinkClick r:id="rId7"/>
              </a:rPr>
              <a:t>/artifact/</a:t>
            </a:r>
            <a:r>
              <a:rPr lang="en-US" sz="1200" dirty="0" err="1">
                <a:solidFill>
                  <a:srgbClr val="444444"/>
                </a:solidFill>
                <a:cs typeface="Trebuchet MS"/>
                <a:hlinkClick r:id="rId7"/>
              </a:rPr>
              <a:t>com.google.http</a:t>
            </a:r>
            <a:r>
              <a:rPr lang="en-US" sz="1200" dirty="0">
                <a:solidFill>
                  <a:srgbClr val="444444"/>
                </a:solidFill>
                <a:cs typeface="Trebuchet MS"/>
                <a:hlinkClick r:id="rId7"/>
              </a:rPr>
              <a:t>-client/google-http-client/1.29.0</a:t>
            </a:r>
            <a:endParaRPr lang="en-US" sz="12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44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085" y="6434667"/>
            <a:ext cx="1830916" cy="423333"/>
          </a:xfrm>
          <a:prstGeom prst="rect">
            <a:avLst/>
          </a:prstGeom>
        </p:spPr>
        <p:txBody>
          <a:bodyPr/>
          <a:lstStyle/>
          <a:p>
            <a:pPr defTabSz="914377"/>
            <a:fld id="{3A707DD9-E92B-45E8-BE0A-E6B2EDF345EB}" type="slidenum">
              <a:rPr lang="en-US">
                <a:solidFill>
                  <a:srgbClr val="222222"/>
                </a:solidFill>
                <a:latin typeface="Calibri"/>
              </a:rPr>
              <a:pPr defTabSz="914377"/>
              <a:t>6</a:t>
            </a:fld>
            <a:endParaRPr lang="en-US" dirty="0">
              <a:solidFill>
                <a:srgbClr val="22222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58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w to build project (maven gradle)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220</Words>
  <Application>Microsoft Macintosh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Arial Black</vt:lpstr>
      <vt:lpstr>Calibri</vt:lpstr>
      <vt:lpstr>Calibri Light</vt:lpstr>
      <vt:lpstr>Lucida Grande</vt:lpstr>
      <vt:lpstr>Trebuchet MS</vt:lpstr>
      <vt:lpstr>Office Theme</vt:lpstr>
      <vt:lpstr>How to build project (maven gradle)</vt:lpstr>
      <vt:lpstr>Breakers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Ivaylo Kolev</dc:creator>
  <cp:lastModifiedBy>Ivaylo Kolev</cp:lastModifiedBy>
  <cp:revision>18</cp:revision>
  <dcterms:created xsi:type="dcterms:W3CDTF">2019-03-29T14:33:27Z</dcterms:created>
  <dcterms:modified xsi:type="dcterms:W3CDTF">2019-04-01T11:13:04Z</dcterms:modified>
</cp:coreProperties>
</file>