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EF21A-3FE8-D79C-9EFD-57DE4A010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A46E75-EEF4-F30B-A4C5-7873B5368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F70102-A329-04D3-42C9-82FE356D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F3268A-0C25-1AA8-18BE-9D0B4C125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B48FFC-FE27-E589-9CA7-71366FDA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2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461E8-51FB-45AD-B2DA-234C52DCF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A5FE44-5F5E-D305-C400-AF3D3502F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87F706-63DA-F364-7AF3-34828A7C4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1A65C0-28E1-1095-E366-401EFF87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6BCB41-996B-E09B-4080-1A06C206D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9794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33FF2DB-21B5-E8A3-B872-F12F218A2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893C75-E017-265A-187F-995BB3C2C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00A237-5715-1760-9672-B7F39C51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C3EA18-9418-7D66-39AF-98805CDA3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05875-219F-01D7-CB9F-B95AEB87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230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D3D764-D99D-1DEA-6E90-ABBF06AE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05E35-57C9-38FE-5035-F5C3DF7E1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FE78A-63EB-08D3-9DAE-4B9EBD11A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F57F244-097E-DD2A-9AF6-8761099DA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8E3B9-DDC6-79EB-AA71-9C48E7D3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282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1510B-C09E-9EFC-B83E-3F4F95B78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07E89-43B9-244B-67CE-FD4E8EA4C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13EEB8-6D89-A226-DFF6-2F3894387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9A2864-AF32-A3AF-A28C-2E263702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FE0A73-68AE-078B-16BA-CB8A72B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136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BD34C-73E3-5BE9-362E-68D85D9E5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694CF1-4914-8F16-6FF8-A0BF831A9B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33E1EC-B3B8-5BD0-A329-6691B6A2C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AE14A-21C3-99F5-24CA-2E7468653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306534-DD74-6016-FAD7-5F99AF8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6C2F588-60F0-6649-034B-5AE607BAE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573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3A613C-C983-02C3-FC5F-05D42C4E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2A3060-A1A8-101C-5C67-FAE3DAAE2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3AFD8B-C13C-2FB2-179F-EF186BCC8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24560-1929-2F22-9D6D-C24819900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BB8C90F-5D29-280C-9476-2F25E7CFFA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2279268-C1A0-98A2-21A9-783824C2E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887781-D290-FF4C-98FF-DE7BF2477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FB04FE0-28D0-101C-2884-BDC5D667F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2208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7A2FAF-5E5B-57B3-977D-BEA23DC1F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F0F7EB-1907-48AE-87DD-47E86BAC2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3495A8E-7C19-F2A3-9A03-BB266C393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44EA703-0A89-4AB7-B5F7-1B72BFA7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44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E66290-5603-9811-7BFB-A3782279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FBE2DB-68B1-FED4-6AFC-7632CE517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817047-3079-05EE-190D-19D78CE9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5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8351F-1285-8137-242A-C5374657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C8E80-2C0D-A176-CEB3-8979EEA98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D9DC63-DB7F-FB14-F0B3-094276E9F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BA448D-8A9C-C378-A769-ABCD4CDAF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1CD5A-E42F-DFA8-7B5A-D278A0CD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F51172-0333-A28C-D497-B0615EED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851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1DD98-FA84-BD3E-E941-D0D46E20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AD84D25-843C-38E0-C03F-1D7609755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D7370-F4DF-0726-036D-C08EAA6FD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5B7C1F-088C-BD01-63B3-5C430188E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15DB18-3D94-A83B-F012-0BD78C3F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820713-E864-5C45-26AD-DD8DBA06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45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6E12B-1211-3AB2-91E3-3F9A40B30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59F577-835E-3379-1358-7A32D5B3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BB92D1-93FD-D645-BE84-9D5B03B8B0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20801D-7834-433B-AD9E-95C911967B5B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C28D42-CB3B-5511-AB53-00BE9B828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ED7309-359A-7C76-0655-72F41864D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FEAF7-15D5-44D0-A24F-B25A2366E3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765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DFA0F-1853-50C0-7D79-6EB1E92B92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Внешний курс. Блок 2: Защита ПК/Телефона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8C5DAEB-BD28-3120-B015-E06A3B4EF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Воинов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1353618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9">
            <a:extLst>
              <a:ext uri="{FF2B5EF4-FFF2-40B4-BE49-F238E27FC236}">
                <a16:creationId xmlns:a16="http://schemas.microsoft.com/office/drawing/2014/main" id="{51775FFD-ECFB-187A-B967-022607CE711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7350"/>
            <a:ext cx="121920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0">
            <a:extLst>
              <a:ext uri="{FF2B5EF4-FFF2-40B4-BE49-F238E27FC236}">
                <a16:creationId xmlns:a16="http://schemas.microsoft.com/office/drawing/2014/main" id="{E83120A4-182E-46E9-E452-070872351B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063"/>
            <a:ext cx="12192000" cy="636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79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1">
            <a:extLst>
              <a:ext uri="{FF2B5EF4-FFF2-40B4-BE49-F238E27FC236}">
                <a16:creationId xmlns:a16="http://schemas.microsoft.com/office/drawing/2014/main" id="{758D1FF7-42AC-7A54-05E9-46D5F6E205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2">
            <a:extLst>
              <a:ext uri="{FF2B5EF4-FFF2-40B4-BE49-F238E27FC236}">
                <a16:creationId xmlns:a16="http://schemas.microsoft.com/office/drawing/2014/main" id="{9E3E17ED-403E-B06C-ABF4-1E970A6E940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3550"/>
            <a:ext cx="12192000" cy="593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71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3">
            <a:extLst>
              <a:ext uri="{FF2B5EF4-FFF2-40B4-BE49-F238E27FC236}">
                <a16:creationId xmlns:a16="http://schemas.microsoft.com/office/drawing/2014/main" id="{0CDAF0B9-1FCC-5DFC-7B7F-8C3899E9CD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1338"/>
            <a:ext cx="12192000" cy="577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561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4">
            <a:extLst>
              <a:ext uri="{FF2B5EF4-FFF2-40B4-BE49-F238E27FC236}">
                <a16:creationId xmlns:a16="http://schemas.microsoft.com/office/drawing/2014/main" id="{7A90856A-CDD6-8DD1-902B-C7D74471FB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9900"/>
            <a:ext cx="12192000" cy="5916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53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5">
            <a:extLst>
              <a:ext uri="{FF2B5EF4-FFF2-40B4-BE49-F238E27FC236}">
                <a16:creationId xmlns:a16="http://schemas.microsoft.com/office/drawing/2014/main" id="{8067602A-7EBE-C286-6D39-997919BDD8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8475"/>
            <a:ext cx="12192000" cy="58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">
            <a:extLst>
              <a:ext uri="{FF2B5EF4-FFF2-40B4-BE49-F238E27FC236}">
                <a16:creationId xmlns:a16="http://schemas.microsoft.com/office/drawing/2014/main" id="{AB19FD8C-498F-01A1-B2D7-683A01566A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2625"/>
            <a:ext cx="12192000" cy="5491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5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">
            <a:extLst>
              <a:ext uri="{FF2B5EF4-FFF2-40B4-BE49-F238E27FC236}">
                <a16:creationId xmlns:a16="http://schemas.microsoft.com/office/drawing/2014/main" id="{C15F105F-258E-DB4D-53C9-E4814700192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2613"/>
            <a:ext cx="12192000" cy="569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1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3">
            <a:extLst>
              <a:ext uri="{FF2B5EF4-FFF2-40B4-BE49-F238E27FC236}">
                <a16:creationId xmlns:a16="http://schemas.microsoft.com/office/drawing/2014/main" id="{1BE85B32-D800-102C-B485-C989F72CEB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113"/>
            <a:ext cx="12192000" cy="658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4">
            <a:extLst>
              <a:ext uri="{FF2B5EF4-FFF2-40B4-BE49-F238E27FC236}">
                <a16:creationId xmlns:a16="http://schemas.microsoft.com/office/drawing/2014/main" id="{CDC3BAFB-1CB4-2C54-E4AF-12D5379113D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8650"/>
            <a:ext cx="12192000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5">
            <a:extLst>
              <a:ext uri="{FF2B5EF4-FFF2-40B4-BE49-F238E27FC236}">
                <a16:creationId xmlns:a16="http://schemas.microsoft.com/office/drawing/2014/main" id="{64A7DF2E-B594-F81F-9084-CF93718BA5C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413"/>
            <a:ext cx="12192000" cy="635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03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6">
            <a:extLst>
              <a:ext uri="{FF2B5EF4-FFF2-40B4-BE49-F238E27FC236}">
                <a16:creationId xmlns:a16="http://schemas.microsoft.com/office/drawing/2014/main" id="{6185D10D-2E18-B32F-F2F5-0DA3960732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113"/>
            <a:ext cx="12192000" cy="607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6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7">
            <a:extLst>
              <a:ext uri="{FF2B5EF4-FFF2-40B4-BE49-F238E27FC236}">
                <a16:creationId xmlns:a16="http://schemas.microsoft.com/office/drawing/2014/main" id="{120E8FF1-8434-610F-0AF0-628949C48AF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7838"/>
            <a:ext cx="12192000" cy="590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18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8">
            <a:extLst>
              <a:ext uri="{FF2B5EF4-FFF2-40B4-BE49-F238E27FC236}">
                <a16:creationId xmlns:a16="http://schemas.microsoft.com/office/drawing/2014/main" id="{033A6D55-95AE-E0F9-99EC-15ED6B86525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1225"/>
            <a:ext cx="12192000" cy="503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939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12</Words>
  <Application>Microsoft Office PowerPoint</Application>
  <PresentationFormat>Широкоэкранный</PresentationFormat>
  <Paragraphs>2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Тема Office</vt:lpstr>
      <vt:lpstr>Внешний курс. Блок 2: Защита ПК/Телефона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Voinov</dc:creator>
  <cp:lastModifiedBy>Kirill Voinov</cp:lastModifiedBy>
  <cp:revision>1</cp:revision>
  <dcterms:created xsi:type="dcterms:W3CDTF">2025-05-16T18:47:21Z</dcterms:created>
  <dcterms:modified xsi:type="dcterms:W3CDTF">2025-05-16T18:48:23Z</dcterms:modified>
</cp:coreProperties>
</file>